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7.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8.xml" ContentType="application/inkml+xml"/>
  <Override PartName="/ppt/notesSlides/notesSlide45.xml" ContentType="application/vnd.openxmlformats-officedocument.presentationml.notesSlide+xml"/>
  <Override PartName="/ppt/ink/ink9.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10.xml" ContentType="application/inkml+xml"/>
  <Override PartName="/ppt/notesSlides/notesSlide49.xml" ContentType="application/vnd.openxmlformats-officedocument.presentationml.notesSlide+xml"/>
  <Override PartName="/ppt/ink/ink11.xml" ContentType="application/inkml+xml"/>
  <Override PartName="/ppt/notesSlides/notesSlide50.xml" ContentType="application/vnd.openxmlformats-officedocument.presentationml.notesSlide+xml"/>
  <Override PartName="/ppt/ink/ink12.xml" ContentType="application/inkml+xml"/>
  <Override PartName="/ppt/ink/ink13.xml" ContentType="application/inkml+xml"/>
  <Override PartName="/ppt/notesSlides/notesSlide51.xml" ContentType="application/vnd.openxmlformats-officedocument.presentationml.notesSlide+xml"/>
  <Override PartName="/ppt/ink/ink14.xml" ContentType="application/inkml+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5.xml" ContentType="application/inkml+xml"/>
  <Override PartName="/ppt/notesSlides/notesSlide55.xml" ContentType="application/vnd.openxmlformats-officedocument.presentationml.notesSlide+xml"/>
  <Override PartName="/ppt/ink/ink16.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17.xml" ContentType="application/inkml+xml"/>
  <Override PartName="/ppt/notesSlides/notesSlide60.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notesSlides/notesSlide61.xml" ContentType="application/vnd.openxmlformats-officedocument.presentationml.notesSlide+xml"/>
  <Override PartName="/ppt/ink/ink21.xml" ContentType="application/inkml+xml"/>
  <Override PartName="/ppt/notesSlides/notesSlide62.xml" ContentType="application/vnd.openxmlformats-officedocument.presentationml.notesSlide+xml"/>
  <Override PartName="/ppt/ink/ink22.xml" ContentType="application/inkml+xml"/>
  <Override PartName="/ppt/notesSlides/notesSlide63.xml" ContentType="application/vnd.openxmlformats-officedocument.presentationml.notesSlide+xml"/>
  <Override PartName="/ppt/ink/ink23.xml" ContentType="application/inkml+xml"/>
  <Override PartName="/ppt/ink/ink24.xml" ContentType="application/inkml+xml"/>
  <Override PartName="/ppt/notesSlides/notesSlide64.xml" ContentType="application/vnd.openxmlformats-officedocument.presentationml.notesSlide+xml"/>
  <Override PartName="/ppt/ink/ink25.xml" ContentType="application/inkml+xml"/>
  <Override PartName="/ppt/notesSlides/notesSlide65.xml" ContentType="application/vnd.openxmlformats-officedocument.presentationml.notesSlide+xml"/>
  <Override PartName="/ppt/ink/ink26.xml" ContentType="application/inkml+xml"/>
  <Override PartName="/ppt/notesSlides/notesSlide66.xml" ContentType="application/vnd.openxmlformats-officedocument.presentationml.notesSlide+xml"/>
  <Override PartName="/ppt/ink/ink27.xml" ContentType="application/inkml+xml"/>
  <Override PartName="/ppt/ink/ink28.xml" ContentType="application/inkml+xml"/>
  <Override PartName="/ppt/notesSlides/notesSlide67.xml" ContentType="application/vnd.openxmlformats-officedocument.presentationml.notesSlide+xml"/>
  <Override PartName="/ppt/ink/ink29.xml" ContentType="application/inkml+xml"/>
  <Override PartName="/ppt/ink/ink30.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31.xml" ContentType="application/inkml+xml"/>
  <Override PartName="/ppt/notesSlides/notesSlide70.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1895" r:id="rId2"/>
    <p:sldId id="1917" r:id="rId3"/>
    <p:sldId id="1890" r:id="rId4"/>
    <p:sldId id="1875" r:id="rId5"/>
    <p:sldId id="1876" r:id="rId6"/>
    <p:sldId id="1877" r:id="rId7"/>
    <p:sldId id="1878" r:id="rId8"/>
    <p:sldId id="1879" r:id="rId9"/>
    <p:sldId id="1880" r:id="rId10"/>
    <p:sldId id="1891" r:id="rId11"/>
    <p:sldId id="1892" r:id="rId12"/>
    <p:sldId id="1889" r:id="rId13"/>
    <p:sldId id="1870" r:id="rId14"/>
    <p:sldId id="1871" r:id="rId15"/>
    <p:sldId id="1893" r:id="rId16"/>
    <p:sldId id="1873" r:id="rId17"/>
    <p:sldId id="1894" r:id="rId18"/>
    <p:sldId id="1874" r:id="rId19"/>
    <p:sldId id="1881" r:id="rId20"/>
    <p:sldId id="1882" r:id="rId21"/>
    <p:sldId id="1883" r:id="rId22"/>
    <p:sldId id="1884" r:id="rId23"/>
    <p:sldId id="1924" r:id="rId24"/>
    <p:sldId id="1886" r:id="rId25"/>
    <p:sldId id="1896" r:id="rId26"/>
    <p:sldId id="1839" r:id="rId27"/>
    <p:sldId id="1897" r:id="rId28"/>
    <p:sldId id="1898" r:id="rId29"/>
    <p:sldId id="259" r:id="rId30"/>
    <p:sldId id="260" r:id="rId31"/>
    <p:sldId id="261" r:id="rId32"/>
    <p:sldId id="262" r:id="rId33"/>
    <p:sldId id="263" r:id="rId34"/>
    <p:sldId id="1899" r:id="rId35"/>
    <p:sldId id="1840" r:id="rId36"/>
    <p:sldId id="1841" r:id="rId37"/>
    <p:sldId id="1842" r:id="rId38"/>
    <p:sldId id="1843" r:id="rId39"/>
    <p:sldId id="1844" r:id="rId40"/>
    <p:sldId id="1900" r:id="rId41"/>
    <p:sldId id="1846" r:id="rId42"/>
    <p:sldId id="1847" r:id="rId43"/>
    <p:sldId id="1901" r:id="rId44"/>
    <p:sldId id="1902" r:id="rId45"/>
    <p:sldId id="1903" r:id="rId46"/>
    <p:sldId id="264" r:id="rId47"/>
    <p:sldId id="270" r:id="rId48"/>
    <p:sldId id="1904" r:id="rId49"/>
    <p:sldId id="1852" r:id="rId50"/>
    <p:sldId id="273" r:id="rId51"/>
    <p:sldId id="274" r:id="rId52"/>
    <p:sldId id="275" r:id="rId53"/>
    <p:sldId id="276" r:id="rId54"/>
    <p:sldId id="277" r:id="rId55"/>
    <p:sldId id="278" r:id="rId56"/>
    <p:sldId id="279" r:id="rId57"/>
    <p:sldId id="1905" r:id="rId58"/>
    <p:sldId id="1906"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1858" r:id="rId77"/>
    <p:sldId id="301" r:id="rId78"/>
    <p:sldId id="302" r:id="rId79"/>
    <p:sldId id="303" r:id="rId80"/>
    <p:sldId id="1887" r:id="rId81"/>
    <p:sldId id="1922" r:id="rId82"/>
    <p:sldId id="1885" r:id="rId83"/>
    <p:sldId id="1926" r:id="rId84"/>
    <p:sldId id="1927" r:id="rId85"/>
    <p:sldId id="1928" r:id="rId86"/>
    <p:sldId id="1907" r:id="rId87"/>
    <p:sldId id="1908" r:id="rId88"/>
    <p:sldId id="306" r:id="rId89"/>
    <p:sldId id="307" r:id="rId90"/>
    <p:sldId id="308" r:id="rId91"/>
    <p:sldId id="309" r:id="rId92"/>
    <p:sldId id="310" r:id="rId93"/>
    <p:sldId id="311" r:id="rId94"/>
    <p:sldId id="312" r:id="rId95"/>
    <p:sldId id="313" r:id="rId96"/>
    <p:sldId id="315" r:id="rId97"/>
    <p:sldId id="1765" r:id="rId98"/>
    <p:sldId id="1767" r:id="rId99"/>
    <p:sldId id="1768" r:id="rId100"/>
    <p:sldId id="412" r:id="rId101"/>
    <p:sldId id="1912" r:id="rId102"/>
    <p:sldId id="1929" r:id="rId103"/>
    <p:sldId id="1920" r:id="rId104"/>
    <p:sldId id="1778" r:id="rId105"/>
    <p:sldId id="1913" r:id="rId106"/>
    <p:sldId id="1914" r:id="rId107"/>
    <p:sldId id="1915" r:id="rId108"/>
    <p:sldId id="1916" r:id="rId109"/>
    <p:sldId id="413" r:id="rId110"/>
    <p:sldId id="1781" r:id="rId111"/>
    <p:sldId id="1780" r:id="rId112"/>
    <p:sldId id="472" r:id="rId113"/>
    <p:sldId id="473" r:id="rId114"/>
    <p:sldId id="1782" r:id="rId115"/>
    <p:sldId id="1783" r:id="rId116"/>
    <p:sldId id="1784" r:id="rId117"/>
    <p:sldId id="1868" r:id="rId118"/>
    <p:sldId id="1921" r:id="rId119"/>
    <p:sldId id="416" r:id="rId120"/>
    <p:sldId id="420" r:id="rId121"/>
    <p:sldId id="421" r:id="rId122"/>
    <p:sldId id="1770" r:id="rId123"/>
    <p:sldId id="425" r:id="rId124"/>
    <p:sldId id="509" r:id="rId125"/>
    <p:sldId id="415" r:id="rId126"/>
    <p:sldId id="510" r:id="rId127"/>
    <p:sldId id="1785" r:id="rId128"/>
    <p:sldId id="513" r:id="rId129"/>
    <p:sldId id="512" r:id="rId130"/>
    <p:sldId id="1761" r:id="rId131"/>
    <p:sldId id="1786" r:id="rId132"/>
    <p:sldId id="1762" r:id="rId133"/>
    <p:sldId id="1763" r:id="rId134"/>
    <p:sldId id="1764" r:id="rId135"/>
    <p:sldId id="475" r:id="rId136"/>
    <p:sldId id="1930" r:id="rId137"/>
    <p:sldId id="1931" r:id="rId138"/>
    <p:sldId id="1932" r:id="rId139"/>
    <p:sldId id="1933" r:id="rId140"/>
    <p:sldId id="1934" r:id="rId141"/>
    <p:sldId id="1935" r:id="rId142"/>
    <p:sldId id="1936" r:id="rId143"/>
    <p:sldId id="1937" r:id="rId144"/>
    <p:sldId id="1938" r:id="rId145"/>
    <p:sldId id="1939" r:id="rId146"/>
    <p:sldId id="1940" r:id="rId147"/>
    <p:sldId id="1941" r:id="rId148"/>
    <p:sldId id="1942" r:id="rId149"/>
    <p:sldId id="1943" r:id="rId150"/>
    <p:sldId id="1944" r:id="rId151"/>
    <p:sldId id="1945" r:id="rId152"/>
    <p:sldId id="1948" r:id="rId153"/>
    <p:sldId id="1949" r:id="rId154"/>
    <p:sldId id="1950" r:id="rId155"/>
    <p:sldId id="1919"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64"/>
    <p:restoredTop sz="82478"/>
  </p:normalViewPr>
  <p:slideViewPr>
    <p:cSldViewPr snapToGrid="0" snapToObjects="1">
      <p:cViewPr varScale="1">
        <p:scale>
          <a:sx n="53" d="100"/>
          <a:sy n="53" d="100"/>
        </p:scale>
        <p:origin x="192" y="1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14:43.539"/>
    </inkml:context>
    <inkml:brush xml:id="br0">
      <inkml:brushProperty name="width" value="0.09071" units="cm"/>
      <inkml:brushProperty name="height" value="0.09071" units="cm"/>
      <inkml:brushProperty name="color" value="#FF0000"/>
    </inkml:brush>
  </inkml:definitions>
  <inkml:trace contextRef="#ctx0" brushRef="#br0">22217 6336 7986,'-2'-1'1680,"-1"-1"1088,3 2-2309,-11-11 281,8 8-493,-10-8-180,12 11 347,0 0-369,-1 0-56,-1-2-45,0 1 11,-3-2 22,1-7-21,-1 7 21,-1 1 23,1 3 0,1 5-11,1-8-358,2 1-898,0-1 1278,9 2 12,1 2 22,14 1-34,-7 1-11,3 1-224,-10-2-1871,-4 0 1904,-3 1 112,-9 0-346,-20 1-191,-12-3 616,1 1 638,8-2-638,22 1 0,5 2 740,10 3 414,9 2-829,3-1 605,10-3-841,-13-3-89,1-2 0,-11 0-459,-3 0 459,-10 0-325,-9 0 22,-7 1 292,4-1-56,7 0-280,11 0 167,1 0 449,11 0-325,-6 0-1154,6 0 1210,-8-3 0,-1 3 0,-1-3 0</inkml:trace>
  <inkml:trace contextRef="#ctx0" brushRef="#br0" timeOffset="933">21700 6371 8512,'6'4'2029,"-1"0"-1783,-5-4 34,0 0-291,4-5 0,-2 3-34,5-3-56,0 3-269,1 1-840,0 0-964,-1-1 2174,-5-1 0,0 2 0,-2-1 0</inkml:trace>
  <inkml:trace contextRef="#ctx0" brushRef="#br0" timeOffset="4990">6913 7707 11504,'-17'-6'605,"1"2"-246,-1 4-35,14 0 1,-10 0 191,14-2-314,-4 2-124,0-3-78,2 3-78,0-1 78,0 1 22,-2 0 57,0-1-79,1-2-23,-4-2-66,3-1 33,-2-2 56,2 2 11,-1 0-370,0 1 157,2 2 12,-1 2 145,0 3 45,-7 1 33,11 3 12,-11 0 11,15-2 11,-8-1-67,0-3-560,0 0-493,-2 1 639,-1-1 78,0 0 100,1 0 236,2 0 34,1-1 470,1-1-302,1 0-57,0-2 79,0 1-437,0 2-559,0 0 222,-1 13 57,1-1-280,-2 10-56,-1-4 90,-1-4 100,-2-1-313,-5-1 952,3-5 0,0-1 280,5-5-79,2-2 695,1-6-548,4 0-113,3-2 135,11 4-157,-5 3 100,5 1-212,-10 2-45,0 0-33,-3 0 33,-3 1-11,0 0 0,-1 5-45,-1 0-23,0 2 35,0-1 178,-1-4-436,-4-5 99,2-8 203,-2-1 214,4-2-57,1 7-180,0 0-178,0 4 33,3 0 179,-2 2 2028,1 0-2241,-1-5-145,1 0-292,3-8 460,1 3 123,0-3 22,-1 4-22,-2 0 67,-1-2-11,-1 4-33,-1-1 33,0 5-1411,0 2 1265,0 5 90,0-2 78,0 3-66,0-5-12,0 0-214,0 3 192,0-1 22,0 3 22,2 0-22,0 2 11,3 0 12,-3-1-12,1-1-11,-2-2 236,0-1-998,-1-1 526,-4-5 315,2 3 290,-2-3-313,3 4 583,0 0-123,0 0 884,-2 0-1400,2 6 168,1 20-156,0 1 32,0 0 1,0 2-22,0 6-23,0 8-23,0-17-3254,0-2 2770,0-4 182,1-3-101,1-3 180,0-6 111,0-2 46,-2-3 66,1-1 3299,-1 0-3205,0 0-93,0-1-45,0 0 44,0 1-525,0-1-842,0 1-447,1 0 1837,0-9 0,0 7 0,-1-7 0</inkml:trace>
  <inkml:trace contextRef="#ctx0" brushRef="#br0" timeOffset="6761">6757 7730 7067,'1'6'751,"1"-2"1030,-2-1-1512,-2 1-269,0 0 0,-2 1 0,0-3 0,0-1 0,2 1 11,-1-2 11,2 1-10,0-1-12,-3 0-112,-7 8 78,2-1-100,-10 7 10,12-8-122,0 0 100,5-5 258,2-1-100,0-4 55,0 1 146,0-4 44,0 4 57,0-9 146,2 12-415,0-13-1,3 14 12,-2-10-11,1 0-34,0-1 23,0-1 11,0-1 134,1-3 0,-2 4-89,0-1 11,-2 8-45,0-1 11,-8 2-11,13-2-56,-9 1 0,14-11 0,-7 12 11,1-12 34,0 12-12,1-5 23,-2 0 91,-1 2-35,-1 2-34,-1 2-67,0 0-661,-1 2 650,2 0 325,2 9-280,2-1 22,1 6-44,-1-12 33,5 19 22,4-12-55,1 14-12,1-10 0,-4-5 34,-1-9-34,3 16-11,-6-14-90,3 13 23,-8-12 78,-1 0-11,-2-2 68,1 2-91,-1-2-89,9 0 44,-3 3 24,8-1 21,1 5 57,-6-3-23,4 2-11,-6-2-101,-2-1-67,-2-2 168,-2 1 314,-1-2-101,-1 1-34,-4 2-156,-1 1 33,-8 6 11,1-3 269,-13 1-179,11-5-90,-7-1 11,6-2-78,3 0 0,-3 0-33,4 0-57,-3-1 57,0 1 33,2 0 0,6 0-90,4 0-930,2 0-1814,0-5 2834,-4-4 0,2 2 0,-1-1 0</inkml:trace>
  <inkml:trace contextRef="#ctx0" brushRef="#br0" timeOffset="12723">14356 8737 8165,'-4'-1'3115,"0"0"161,4 1-1095,-11-13-1520,8 10-460,-8-11-201,11 14-705,0 0 705,5 2 11,8 4 0,1 1 45,18 6-34,-9-5 1,11 1-23,-7-3 22,13 2-22,6-1 23,-1-1-23,-1-1 33,-12-1-33,3-1 23,0 1-1,0-1-22,-1-1 5,-6-2 1,1 1-6,5-1 5,-3 1 1,-3-2-6,-4 1 0,2 0-22,-12 0-146,-4 0-90,-3 0-33,-1 0 123,-2 2 11,-1 0 11,2 2 1,-2 1 55,1 0 68,-1-1-23,3 4 45,-1 0 22,3 4 1,-2-1-12,3 7-11,-2-3-11,7 5 11,-5-10 0,4 1-23,-1-5 23,-4-1-45,-1 1 23,-11-2 0,14 2-57,-13 1-111,15-1-101,-8 1-13,-1-3 69,1 0 22,-1-3 124,-1 0 89,0-1 22,-1 0-22,0 0 11,2 1 45,2 2 23,2-1-34,0 0 89,1-2 157,-2 2-291,1 2 169,-2 6 178,0 4-112,0 4-44,2 3-46,-1 2-33,-1-1-56,3 8-33,-4-12-1,2 1 146,-4-14 12,0-3 324,-2-2-414,1-5 10,-1 2 24,0-6-1,0 4 56,0-3 23,0-1 269,0-8-370,0 2-12,0-7 46,0-4-102,1 6-33,0-4 0,1 10-33,-5-5 33,13 5 0,-9-6-12,12 7 1,-7 1 11,1 0 79,2-2 21,-4 6-77,4-2-180,-5 8 90,4 0 78,-3 2 0,4 0 12,-1 0-46,8 0 23,-4 0-123,7 0 56,-9 0 44,0 2 46,5 1 44,3 2-56,2 0-44,9-3 21,-9-2 1,5 0-134,4-3 10,-12 2 34,7-1 57,-14 2 44,1 0-124,1 1 0,2 0-55,8 0 123,-3 0 34,7 0 11,-6-1-1,9-2 1,-9 2-90,5-1-11,-10 1 45,-1 0 56,9 3-11,-3-8-236,8 6-650,6-7 572,-8 6 213,8 0 123,-13 0 0,-2 0-22,-3 0-57,0 0 79,-1 0 11,0 9 57,2-4-46,2 6 12,3-8-12,11-1 12,4-2-23,-2 0-34,2 0 91,-22 0 111,5 0 123,-1-3-223,-5-1-46,17-11-44,-12 3 11,6-6 67,-4-2-11,-7 7 11,0-3 113,-10 9 335,0-1-447,0 1-46,0-2-22,1-1 0,1-1 0,-1 1-22,2-6-1,-2 3 23,1-3 11,-4 0-11,0 14-11,-2-9 0,0 15-616,0-7-2650,-2-1 2457,-3-2 1,2 2 0,-1-1 0</inkml:trace>
  <inkml:trace contextRef="#ctx0" brushRef="#br0" timeOffset="15568">17145 8746 8702,'7'-2'3276,"-3"1"0,-4 1-3395,0 3 163,2 4-44,2 1-22,2 2 0,2-3 22,2 1 0,2 1 100,12 9 35,-3-3-23,9 7 0,-6-3 112,0-1-79,2 0-77,11 6-1,6-3 0,0-3-33,-1-7-1,-14-9 1,-1-1-45,7 0 5,-8-1 0,-1 0-16,7 0 0,-7 0 22,8-1-56,9-4 56,-8 0 5,-4-1 1,1-1 16,15-6-11,-2 1 1,-10-1-12,-16 7 22,-1 0-56,17-5 23,-9 4-12,1 1 1,1 1-11,0 2-90,14 0 111,-23 2 12,3 1 112,-11 2 79,8 3-158,-6-1 102,17 2-101,-10-6-12,7 0-22,-8 0-22,-2 0-57,-5 0-11,-2 0 34,-3 2 34,0 7 56,3 2-1,5 14-44,2 11 11,-3-3 101,-1 10 135,-7-11-24,-3-6 1,0 1-112,2 14-90,-4-14 0,1-2 23,1 4 22,0-4-56,1-7-34,1-3 1,-1-6-57,1-3-44,-1-4 100,0 0 34,-1-2 56,-1 0-67,1 0 0,0 1 22,1-1 45,1 0-22,0 0 22,-1 0-34,0 0 0,1-2 79,1-4-45,-1-2 101,2-3-34,-3-1-11,0 0-33,-1-1-12,3-11-67,-3 5 0,3-8 0,-1 8 11,0 0 79,0 1 101,0 3 436,0-6-392,0 9 12,1-10-270,2 6 12,9-15 11,-3 9-11,4-6 22,-5 11-11,-4 6-11,1-1-101,5 0 67,-6 6 0,6-4 12,-8 8-46,3-2 57,-1 3-12,9-1 12,-6 2-23,6 0-56,-2 1 101,-1 2 45,21 7 123,-6-2-134,11 3-6,-10-8 0,-1-1-28,4 2-23,-1 0 1,-2-1 22,-10 0 11,8 3 23,-18-4-12,5-1 12,22-1-34,-8 0 11,20 0-34,-8 1-10,-12 1 44,9 0-33,-20 0-124,9-1-11,-12-1-313,11-4 211,-14 0 58,5-4-90,-8-2 55,1 3-290,4-16 403,-2 20 11,2-15 44,-4 19 46,0-8-1,-1 3 23,-2 0-11,-1 2 11,-3 0-224,-1 0-896,-2-1-2157,0-9 2457,0-1 1,0 1 0,0 5 0</inkml:trace>
  <inkml:trace contextRef="#ctx0" brushRef="#br0" timeOffset="16791">16910 7628 8568,'2'5'2275,"-1"-2"-1625,-1-3 22,14 41 493,-10-12-527,4 7 1,-1 3-23,-6-8 1,0-1-533,-1-2 0,1-1-17,-1 7 1,0-1-68,0 3 0,0 6-124,0-18-570,0-4-2387,3 2-196,-1-9 3247,1-1 1,-1-9-1,-2-1 1</inkml:trace>
  <inkml:trace contextRef="#ctx0" brushRef="#br0" timeOffset="18596">14747 7939 16546,'8'1'-314,"-4"1"0,2-2 1</inkml:trace>
  <inkml:trace contextRef="#ctx0" brushRef="#br0" timeOffset="19233">16004 7939 16849,'5'1'-1625,"-1"-1"1625,-3 0 0,0 0 0,-1 0 0</inkml:trace>
  <inkml:trace contextRef="#ctx0" brushRef="#br0" timeOffset="28477">7186 10153 14495,'41'-4'317,"-1"0"1,-2 0 0,-4-1-374,5-6-302,-7 3-796,11-3-494,-14 6-1629,-2 2 3171,-1 1 1,-12 1 0,-4 1 0</inkml:trace>
  <inkml:trace contextRef="#ctx0" brushRef="#br0" timeOffset="29234">9773 10134 9588,'9'0'3276,"-2"0"-1682,17-3 1,3-1-1124,-6 1-141,11 0 1,-1-1 274,-8 3-33,1 1-393,2-2-78,2 0-191,13-4-628,-10-1-536,8-3-2023,-3-2 245,-9 3-83,10-1 3115,-13 6 0,-10 2 0,-4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40:54.427"/>
    </inkml:context>
    <inkml:brush xml:id="br0">
      <inkml:brushProperty name="width" value="0.09071" units="cm"/>
      <inkml:brushProperty name="height" value="0.09071" units="cm"/>
      <inkml:brushProperty name="color" value="#FF0000"/>
    </inkml:brush>
  </inkml:definitions>
  <inkml:trace contextRef="#ctx0" brushRef="#br0">19524 9228 16120,'46'-4'-71,"0"1"0,4-2 0,-6-1-287,-9-4-146,6 0-314,-19 6-639,-4 2-1266,-2 2 2723,4 5 0,-10-3 0,1 3 0</inkml:trace>
  <inkml:trace contextRef="#ctx0" brushRef="#br0" timeOffset="947">20734 2650 10114,'0'5'3276,"38"-24"0,-16 9-2305,6-4 0,2 1-781,6 4-160,1 2 0,7-2 0,-3 2-187,-8 0 0,1 0-545,12-2 0,7 0 0,-7-2-937,-13-1 1,-4 0 982,1 6 1,-3 1-1,5-13 1,-20 20 0</inkml:trace>
  <inkml:trace contextRef="#ctx0" brushRef="#br0" timeOffset="5264">17860 16495 13061,'2'7'3276,"0"-2"-1745,-2-5-679,0 0-718,39 4-55,-23-10-12,32 0-22,-35-15-45,10 6 179,1 3 0,2 1-179,20-1 0,-13 2 0,2-2-1042,-1-1 0,-2-1-597,-7 3 1,0-1-1,5-3 1,-1 0 818,-3-4 1,-11 8 0,-9 3 0</inkml:trace>
  <inkml:trace contextRef="#ctx0" brushRef="#br0" timeOffset="6219">20317 8511 16535,'19'-19'1092,"1"-1"0,4 1 0,3 4-971,-2 9 0,2 2-1018,4-2 0,0 1 1009,-4 1 0,-1 1-90,3-1 1,0 0-18,1 1 1,0-1-6,2 0 0,0-1 0,1 1 0,2-2-185,0 1 1,1-1-124,1-4 0,0 1-275,-1 7 0,-2 0-168,-2-5 1,-2 2-717,19 9 1467,-7-3 0,-23 0 0,-4 2 0</inkml:trace>
  <inkml:trace contextRef="#ctx0" brushRef="#br0" timeOffset="9095">24865 12117 13140,'42'-8'164,"-1"0"1,0 0-1,-1 0-136,-12 3 0,0 1-948,18-4 0,0 1 908,-11 1 1,-1 0 11,8-1 0,-2 1 336,5-1 740,-21 2 285,-5 2-857,-13 0-381,1 0-123,3-1-706,33-1 157,-10 3 359,-3 0 0,0 1-12,11 1 61,-12 0 1,1 0-39,-2 0 0,0 0-1460,2-2 1,-1-1 1555,4-1 0,-16-1 1,-15 2-1</inkml:trace>
  <inkml:trace contextRef="#ctx0" brushRef="#br0" timeOffset="10285">27059 5356 9823,'6'-5'3276,"-1"1"-2171,-5 4 408,0 0-124,14 3-907,0 1 191,15 4 133,15 2-727,-6-2-63,-9-5 1,1 0-555,18 1 538,-20-3 0,0 0-140,4 1 0,0 0-56,1-1 0,4 1-897,8 0 1,6 0 0,-4 0-547,-6 0 1,-1 0 1100,1 0 0,4 0 0,-11 0 0,-10 1 0,-10-2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41:19.263"/>
    </inkml:context>
    <inkml:brush xml:id="br0">
      <inkml:brushProperty name="width" value="0.09071" units="cm"/>
      <inkml:brushProperty name="height" value="0.09071" units="cm"/>
      <inkml:brushProperty name="color" value="#FF0000"/>
    </inkml:brush>
  </inkml:definitions>
  <inkml:trace contextRef="#ctx0" brushRef="#br0">8848 7152 11728,'4'-3'3276,"-2"1"-860,-2 2-1866,0-22 771,0 14-603,0-16-91,0 20 191,0-1-650,3-2-168,4-1-22,7-3 22,9 0 0,9-1 84,0 1 0,4 1-51,10-2 1,3 1-261,-2-1 0,3 2 208,-8 2 0,1 1 1,-4 2-487,-6 1 1,-3 1-701,7 0 1,-4 1 1204,-4 4 0,-14-2 0,-7 3 0</inkml:trace>
  <inkml:trace contextRef="#ctx0" brushRef="#br0" timeOffset="1176">12526 5330 12815,'41'-2'629,"0"0"1,-1 0 0,-5 1 0,-2-1-1,0 1-343,17 1 0,0 0-843,-12 1 0,2 0 0,-2 1 708,7 0 1,0-1-93,-6 1 1,1 1 0,-1-1-172,-2-1 1,0 1-1,-3-1 112,4 1 0,0-1 6,7 0 0,-1-1 5,2 0 710,-6 0-699,-10 0-10,-6 0 21,-6 0-22,-4 0 1368,-2 0-1379,-2-1 1284,0-2-1273,-3-1 34,0 0-23,-5 3 90,-2 0-44,1 0-24,0 0-55,0 0 269,0-1-3535,-5 2 0,-9 3 2457,-14-3 1,10 2 0,-3-2 0</inkml:trace>
  <inkml:trace contextRef="#ctx0" brushRef="#br0" timeOffset="3004">13727 5131 8736,'7'-5'3276,"-1"2"-490,-6 3-937,0 0-1121,-5 0-257,3 0 134,-3 0 90,4 0 828,1 0-1422,12-2-67,16 1-34,3-1 0,9 1-67,-13 1-437,-11 0-326,-4 0-357,-15 4 761,-10 0-582,-29 4 817,2-5-6,10-2 0,0 0 197,-18-1 510,19-1 0,0-2 924,-17-3-705,7-2-214,20 0-594,15 5-335,26 2 718,-1 0-304,6 4 0,2 0 45,5 2 0,7 5-45,-21-5 0,-7 0 22,-6-4 57,-4 2 77,-3-1-144,-21 3-741,-16 2 113,11-2 0,-1-1 470,-19 1-112,20-1-56,18-3 146,18 1 359,13 1 1266,24 0-847,-6-2 1,1-1-348,-9-1 0,-2-1-196,6 1 1,-4-2-12,-7-10-56,-13 8-45,-8-3-750,-9 8-527,-15 12 890,-4-5 0,-3 1 482,-2 2 1,0 1 554,-4-2 1,2-2-135,-3 1-483,31 0 91,25-1-864,9 3-537,-3-1 1232,-16-2 1043,-10-3-225,-5-3-11,-1-1-190,-3 0 235,2-3-482,1 1-34,3-3-89,0 2-78,0 1-550,-1 0-89,-6 6 134,-4 5 348,-1 1 145,0-1 11,9-6 45,0-3 393,3 0-516,2 3 135,1 0-35,2 2-189,1 5 33,-2 0-225,-1 6-559,-1-3-1132,-1-4 1143,0 9 829,-1-14 190,-2 10 191,-3-13 303,-2 0 89,0-1-45,2 0-22,2 0 1042,2 0-1647,1-4-56,0-1-22,1-6-79,0 3-920,0 2-2301,-1 4 2457,0-1 1,0 2 0,0-1 0</inkml:trace>
  <inkml:trace contextRef="#ctx0" brushRef="#br0" timeOffset="5233">22093 4256 8557,'-5'5'3276,"1"-1"-1936,4-4 1350,0 0 586,-2 3-2362,1-2-902,-1 4 66,30 6-67,1 2-11,0-4 0,2 2 33,-2-2 1,0 0-260,4 1 0,0 0 226,1 0 0,2 0-8,-2-2 1,2 1-1,-1 0-59,6 0 0,0 0-131,-1 0 0,4 0 0,-6-1-138,-9-1 0,-3-1-1303,6 3 1,-9 2-1639,-20 0 3223,-21 4 1,3-7 0,-3-3-1</inkml:trace>
  <inkml:trace contextRef="#ctx0" brushRef="#br0" timeOffset="6866">23406 4422 14462,'-30'-12'1938,"6"2"-672,24 9 292,0 0-1726,15 1 146,1-1-146,17 1-269,0-2-68,-7-1 1,-1 0 392,11-3 112,5-4 101,-25 5-135,-8 0-33,-20 3 89,-30 0 12,-7 0-326,15 1 1,-1-1 330,10 1 0,0-1 230,-6-1 0,1 1 78,-17-2-347,11 1-212,18 1-226,17 2 371,2 0 684,4 0-505,1 0 11,13 3-67,-3-2 12,8 2-68,-3-3 45,-2 0-34,-1 0 56,-3 0 12,-6 0 190,-2-1-34,-5-1-235,0 0-112,-8-3 67,-4 3-22,-20-3 67,8 3 123,-16 0-123,19 4-11,0 3-23,11 3-67,4 2 101,2 0 157,13-2 67,14 15-78,17-8-146,-2 8 0,-5-12-67,-18-3-135,-8-1-67,-4 0 269,-4 0 168,-2 0 146,-15 2-101,-8-3-45,-15-1 23,6-3 10,-1-2-100,18 0-325,2 0 78,10 0 146,3 1 168,8 1 124,24 5-113,4-3-157,10 3 12,-16-5-1,-15-1 57,-7 0 112,-5 0 78,-1 0-224,-6 0 89,-20 2-122,6-8-1,-12 14-22,19-13-22,1 14-46,3-8-234,2 4 145,3-2 112,1 5 45,2 0 157,5 3-45,6 0 34,9 3-90,6 0 0,2 0-23,5 1 1,-14-7 11,-1-2 67,-15-5 1064,-1-2-1176,-7 0-11,-1 1-123,-7 1-605,2 1-2231,-9 3-223,3-2-84,-9 0 2550,0-2 0,10-2 0,2 0 0</inkml:trace>
  <inkml:trace contextRef="#ctx0" brushRef="#br0" timeOffset="12706">9170 7562 17577,'-9'-9'1669,"0"1"-290,1 11-740,0 0-214,-10 1-100,18-1 145,-10-2-234,16-1-236,-7-3-33,1-5-147,0-6-167,0-5-830,1-8 718,0 7 324,2-3 135,0 11 23,-1 2 44,-1 6-291,0 0 202,3 8 22,1 2 78,2 4-56,0 3-10,0-1-12,-2-1-1703,-2 2 1109,-7-4 0,-8-1 202,-8-5 123,-5-3-393,-13-9 640,12 0-168,-5-8 122,18 2-88,7 3 10,8-4 124,7 7-169,5 0 191,9 7 314,-8 9 324,0 4-234,-13 5-46,-1 1-44,-1-3-191,-1-3-22,-2-4-101,-1-4-168,-10-2-493,14-3-605,-14-5-807,15-5-459,-7-6 2308,3 1 1456,2-3 337,1 9-359,0 1 157,10 9 56,9 15-1345,-3-7-44,2 9-1,-15-12-33,-1-3-1097,-1-1 682,-8 0-1322,-5 2 763,2 0-461,-1 2-784,10-2-257,1 0 2476,2-1 0,1-1 0</inkml:trace>
  <inkml:trace contextRef="#ctx0" brushRef="#br0" timeOffset="15556">12526 4312 13218,'7'3'3276,"-1"-1"-1644,-6-2-1486,0 0-112,-18-11-23,14 5-11,-14-7 33,18 7 1,-1 3 246,0 2 1165,1 0-829,-3 1 180,2 0-785,33-4 1,19-1-1,-27 2 0,3 0-455,6-1 1,8-2-1,4 0 1,-1 0-1,-7 1 444,12-2 0,-2 0-40,-11 1 1,4 0 0,-1 0 0,-4 0-148,2 0 0,-4 0 35,-5 2 1,-2 1-353,10-2-168,-15 4-91,-12 1-133,-6 2-493,-3 6 705,-11-2 2762,0 2-2056,-26-5 101,6-5 202,-16-2 235,9-4-95,10 1 0,0-2-56,1 0 0,1 0-319,2 1 0,0-1 33,-9-5 34,18 7-68,8 3-89,2 2-33,4 1-191,1 1 33,9 1 292,21 4 0,5 2-90,8-1-11,-2 1 0,0 0-560,-1-1 201,-16-3-156,-5 0 257,-15-2 157,-3-1-22,-14 0 0,0 0 112,-12 0 11,2-1 11,0 1 157,3-2 123,3 1 505,-5-1-617,13 1-112,-4 1-67,26 0 448,12 0-336,16 0-112,-7 2-44,-6 0 32,-16 3-77,-5-2-629,-1 1-301,-4-3-2017,-2 0 268,-12 1 2768,12-2 0,-11 2 0,14-2 0</inkml:trace>
  <inkml:trace contextRef="#ctx0" brushRef="#br0" timeOffset="16438">13274 4215 19258,'5'16'224,"2"-4"-236,11-13-100,-2 1-336,-1 0 168,-7 9 314,-1-2 0,-7 7 145,-7-4 56,-4-5-201,-5-2-23,-1-3-11,3-4 56,-1-1 426,-1-4 168,3 3 78,-1 1 23,7 4-595,4-2-245,5-5 55,5 2-302,7-6 0,-4 7 100,0 2 57,-7 4 168,-3 5 33,0 7 1,0-2 33,0 2-56,0-9-23,0-2-3148,1-2 3171,1 0 68,-1 0-3345,2 0 0,-1 0 0,0 0 2790,2 0 1,-3 0 0,-1 0 0</inkml:trace>
  <inkml:trace contextRef="#ctx0" brushRef="#br0" timeOffset="17911">23669 2511 9677,'-7'0'3276,"1"0"-232,6 0 183,0 0-2790,15 1-134,5 1-79,17 2-202,1 1 23,0-1-45,4 1-22,-19-2-270,-2 2-548,-23 0 795,-10-8-123,-10 15 112,-8-14 61,5 6 1,-1 1 5,-11-5 57,-7 1-68,26-1-146,9 3-33,5-1 89,6 6 236,4-1 179,6 5 67,8-3 437,19 1-482,-8-4 236,12-1 380,-3-4-705,-11-2-22,7-2 89,-4-1-504,-16 0-517,2 1-2581,-21 2 0,-26 6 2457,1-3 1,-4 2 0,15-4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42:05.537"/>
    </inkml:context>
    <inkml:brush xml:id="br0">
      <inkml:brushProperty name="width" value="0.09071" units="cm"/>
      <inkml:brushProperty name="height" value="0.09071" units="cm"/>
      <inkml:brushProperty name="color" value="#FF0000"/>
    </inkml:brush>
  </inkml:definitions>
  <inkml:trace contextRef="#ctx0" brushRef="#br0">1825 4748 9061,'0'4'2633,"0"-2"643,0-2-1711,5-3-2025,2-1 180,6-4 101,3 2 134,2-1 12,2 2-12,0 1-56,3 1 34,4 2 56,4 0 11,14 1 39,1-1 0,4 0-39,-8-1 0,3-2-260,-7 2 0,2-2 1,3 1-1,-1-1-60,1-1 1,0 0 0,0 0 0,-1 0-256,8-1 1,-2 1 0,0 0 547,-2 0 1,-1 0 0,-4 2-97,-1 1 0,-6 2-666,5 3-18,-14-1 0,2 0 807,5 0 0,-2 1 0,-1 1 0,12-3 0</inkml:trace>
  <inkml:trace contextRef="#ctx0" brushRef="#br0" timeOffset="13070">3895 6402 14540,'-13'-17'2421,"3"3"-2533,10 13-34,0 0 79,5 0 45,9-2-12,28-5-118,-15 5 1,2 0 100,0-1 1,2 2-981,9 0 1,-1 2-528,10 0 82,-15 0 0,0 1-163,-8-1 1,0 0 1457,1 1 1,-2 0 0,6-1 0,-8 0 0</inkml:trace>
  <inkml:trace contextRef="#ctx0" brushRef="#br0" timeOffset="13667">6270 6350 10328,'0'7'3276,"0"-1"-1331,0-6-1799,0 0-23,31 6-123,-10-4 112,27 5 157,-18-6 683,9 5-806,-12 0-135,5 7-1949,4 9-1339,-2-8 2457,4 4 1,-17-13 0,-12-5 0</inkml:trace>
  <inkml:trace contextRef="#ctx0" brushRef="#br0" timeOffset="20863">16760 13843 9050,'-29'-1'621,"0"0"1,-9 0 6,25 1-124,11 0-436,-8 0-57,-9 0-67,-5-5-34,0 15-167,1-10 55,9 13 135,0-8 67,3 0 78,2-3 348,1 1 123,3-1-470,-2 1-102,-14 8 1,7-3 22,-11 6 11,11-5-11,2 0 0,1-2 45,-1-1 11,3-2 101,0-2 313,4-1-414,-3 2-78,1 1-23,-3 4 34,0 1-1,2 1 1,0 1-34,1-1 45,1 0 0,2-3 45,0 1 112,1-1-45,-7 9-112,1 2 0,-5 11-34,5 1 1,2 2 10,-1 8-78,2-2 1,4-1 89,7-14 11,3 5 201,12-14-178,-3-4-23,5 7 0,-7 0 0,2 5 22,2 3 0,2 2-16,-2-9 0,1-2-18,11 7 12,-9-9 0,0-3 0,10 0-78,0-3 44,-2-2-324,6 7-2869,-11 9 3227,11 0 0,-24-3 0,2-12 0</inkml:trace>
  <inkml:trace contextRef="#ctx0" brushRef="#br0" timeOffset="22176">21378 13967 14551,'19'20'286,"0"-1"0,7 11-252,-5-2 0,-3 3-34,-1 8-510,-8-10 0,-3 1 309,-1 16-349,-4 3-150,-3-18 0,-1 0 16,-2 11 303,0-16 0,0-2 314,-4 2-1603,-12 13 919,4-15 1,-3 0-248,-8 5 1,-2 0 972,3-4 1,1-3 0,-12 7-1,22-18 1</inkml:trace>
  <inkml:trace contextRef="#ctx0" brushRef="#br0" timeOffset="24460">15554 15330 15034,'-32'-11'758,"1"0"0,5 1 0,4 2-624,8 7-89,8 1-45,0 0-22,-1 0 44,-9 7-22,3 0 23,-8 7-46,5-1 23,0 3-11,1 2 0,3 3 22,4 2 45,2 3-45,2 11 34,3 8-40,4-14 1,1 0-12,-1-4 1,1-1-191,6 11 0,1-2-162,5 7-640,1-10 1,1-1-1770,11-1 2767,2-9 0,0-4 0,-5-6 0,11-1 0</inkml:trace>
  <inkml:trace contextRef="#ctx0" brushRef="#br0" timeOffset="25592">24022 15320 8075,'-4'0'3276,"1"0"-322,3 0-2506,17 33-10,-5-10-298,1 3 0,0 2 106,5 10 62,-5-7 0,0 0-286,-4-7 1,0 0-29,3 16 1,-2-1-175,-4 4-203,-3-15 1,-2 0-43,-4 11 21,-5-11 1,-4 2-544,-9 1 0,-3 0-56,0-1 1,-4-1 932,-1-10 1,-4-1 0,5-3-1,-8 2 1,12-10 0,0 0-1</inkml:trace>
  <inkml:trace contextRef="#ctx0" brushRef="#br0" timeOffset="30079">10615 15842 18328,'-5'18'157,"7"-7"-135,30-23-11,-7 3 12,7-1 559,-2 7 617,15 1-1087,-20 2 0,3-1-472,7-1 1,4-2 0,-2 1 359,7-2 0,0 0-496,-2-1 1,3 0-1,-2 0 451,-7 1 0,-1-1 1,0 1 40,3-1 0,0 0 1,0 0-12,3 0 0,1 0 0,0-1-557,1 0 0,1-1 1,1 1 582,0-1 0,0 0 1,4 0-12,-10 1 0,4-1 0,1 1 0,-1 0 0,-3 0-9,0 0 1,-3 1-1,1 0 1,3 0-134,5 0 1,5 0 0,1 0 0,-2 1 0,-6 0 14,-2 1 0,-4 1 0,2 2-156,-1 0 0,4 1 0,-2 1 1,-5 1-696,4 4 0,-4 2 804,-2-2 1,-4 3 701,-1 11-439,-24-9 1177,-22 10-1221,-6-5 44,2-3 1,-3-1-23,1-2 1,0 0 591,-12 2 1,0 0-660,9-3 0,0-1 11,-8 1 0,0 0 650,-14 1-661,23-5 0,-2-1 11,-6 1 0,0-1 22,4 1 1,-1 0-1,-9 1 1,-1 0 72,3 2 1,-1 0 61,-8 1 1,-4 1 38,13-2 0,-2 1 0,-2 1 1,3-1-44,-1 0 0,2 1 0,-3 0-80,0-1 0,-3 0 1,2 1-1,5-1-62,2 6 1,3-2 5,0-4 0,6 0 73,11 8 67,9-8 807,10 4-180,14-1-377,11-4 1,10 0-1,-1-3-362,3 1 0,3-3-140,-8-2 1,4-1 0,3 0 0,0-2 0,-4-1-181,-1-2 1,-2-1-1,-1-2 1,1 1 57,12-2 1,0-1 0,-2-1-8,-10 0 0,-1 0 0,-4 0-231,-2 0 0,-5 1 354,1-1-247,-9 2 337,-43 13 45,-3 2-40,4-2 1,-1 2 442,-6 6 1,3 1-236,-4 1-101,-6 11-56,35-16 1472,3 0-1349,1 1 111,13 4-133,4-2 162,11-4 0,6-3-274,-8-2 0,2-1-521,13 1 1,0-2 491,-9-3 1,-1-1-306,7-2 1,-3-1 288,3-1-34,2-3 23,-36 10-78,-2 0-225,0 0 1130,-1 0-816,0 4 545,-1 4-669,0 6 80,0-4-226,0 22-55,0-21-22,0 16 22,0-19-146,0-2-447,6 2-729,6 5-1630,-6 1 3239,13 6 0,-20-11 0,10-1 0</inkml:trace>
  <inkml:trace contextRef="#ctx0" brushRef="#br0" timeOffset="39959">13701 10134 19964,'-19'-27'705,"-1"4"-705,3 17-44,-5 1-35,-2 4 23,-8 1-11,-8 9-79,-5 5 62,23-3 0,0 2-34,-4 5 1,3 1 61,-8 11-56,3 9-112,19 5-219,11-14 1,3 0 246,0-4 0,2-1-225,5 5 1,4-3-1219,7-6 1,3-3-1639,16 7 2621,-11-11 1,-1-3-1,-5-4 1,-4-6 0</inkml:trace>
  <inkml:trace contextRef="#ctx0" brushRef="#br0" timeOffset="40376">13994 10211 11571,'-29'2'30,"0"1"0,0 5 0,4 4 497,4 19 89,5 2 191,10-3-404,10-9 134,5-1 181,21 2-550,-4-8-129,-2-6 0,1-5 96,12-22-107,-15 2 0,-3-3-6,5-19-5,-15 13 0,-4 1-17,-2-3-179,-12-13-517,-11 14-244,-11 4 581,0 19-1377,0 8 1736,6 15 0,9-12 0,2 9 0</inkml:trace>
  <inkml:trace contextRef="#ctx0" brushRef="#br0" timeOffset="41143">14326 9765 11078,'-10'2'1311,"2"-1"-336,8 6-258,0-5-583,0-1-122,0 1 21,0 0-22,0 2 1,0 0-1,2 6 807,4 11-258,1 21-325,-1 5-634,-3-17 1,-2 2 398,-4-3 0,-1-1 0,0 3 0,0 0-437,-2 1 0,-1-1-239,1-3 0,1 1-176,1 4 1,2-2 156,-1 9 337,2 0 178,2-27 180,4-7 90,7-7-784,-2-4 905,2-3 1,-10 1-1,-2 3 1</inkml:trace>
  <inkml:trace contextRef="#ctx0" brushRef="#br0" timeOffset="41630">14710 10115 8333,'-7'0'3276,"0"0"-658,-29 10-1811,17-3-572,-4 0 0,-1 2-33,0 9-359,10 1 123,1 2 34,13-2-112,15 1-22,-2-5-460,22 6-246,-3-13 392,2-1 448,-5-12 0,-12-6 168,2-19-56,-5-6-718,-3-7-592,-12 19-1704,-9 9 2902,-5 15 0,6 0 0,2 0 0</inkml:trace>
  <inkml:trace contextRef="#ctx0" brushRef="#br0" timeOffset="41988">15164 10126 12076,'-33'2'937,"1"0"0,-2 6 0,7 4-577,10 12 636,-3 15 58,4 3-942,5 2-45,1 0-56,7 1-179,12-23-403,6-2-2208,28-15-498,-6-8 3235,-9 0 1,-2-1-1,-4-2 1,-4 0 0</inkml:trace>
  <inkml:trace contextRef="#ctx0" brushRef="#br0" timeOffset="42451">15463 10215 12917,'-29'13'115,"-1"0"1,-2 6 0,6 0-172,11 1 528,-3 19-484,16-19-18,1 7 64,20-16 58,-6-5-192,16-12-346,-7-13-831,-2-2 974,-2 1 225,-5 6 67,-8 8 167,-2 4 147,0 0 0,-2 2 727,3 8-570,15 17-841,-1-4-1258,6-2 1,2-2 1594,9-4 1,-1-2-1,-18-8 1</inkml:trace>
  <inkml:trace contextRef="#ctx0" brushRef="#br0" timeOffset="42817">15922 9964 14283,'-5'50'1288,"3"-15"1,1 2-1805,0 0 1,2 1-1124,1 9 1,0-3-1639,2-6 2457,2 5 1,-4-29 0,0-5 0</inkml:trace>
  <inkml:trace contextRef="#ctx0" brushRef="#br0" timeOffset="43246">15667 10148 15123,'34'1'-28,"-1"1"0,1-1 0,6 0 0,1 0-1065,5 1 1,3 0 0,-6-1 797,-13 0 1,-1-1 552,19-2 0,-5-1-79,-22 2-167,-11-4 133,-2 5 516,-8 10-504,0-2-12,0 17-89,0-2-56,0 1-235,0-2-1322,0 4-90,0-6-1630,0 9 3135,0-17 1,0-1 0,0-9-1</inkml:trace>
  <inkml:trace contextRef="#ctx0" brushRef="#br0" timeOffset="43601">16330 10265 11123,'1'18'1893,"0"8"-1074,-1-7-2,5 5 46,4-10 168,17-9-863,-3-1-112,11-7-22,-5 8-135,-7-11 45,-4-2 11,-11-8-33,-12-3-91,-8 1-435,-9 1-102,0 1 100,0 4-233,7 8-2438,-4 1 3238,3 3 1,3 0 0,5 0 0</inkml:trace>
  <inkml:trace contextRef="#ctx0" brushRef="#br0" timeOffset="44030">16626 10320 13341,'29'-18'754,"0"0"1,-6 4 0,-3 1-632,-2 0 0,-6 6-67,-6 5-22,3-1 0,2 3 33,4 10-45,8 6-806,1 7-113,-6-4-772,-14-7-1580,7-8 3249,-13-3 0,11-1 0,-7 0 0</inkml:trace>
  <inkml:trace contextRef="#ctx0" brushRef="#br0" timeOffset="44324">16335 9836 8299,'8'2'1065,"-2"-1"-3934,-6-1 2869,0 0 0,0 0 0</inkml:trace>
  <inkml:trace contextRef="#ctx0" brushRef="#br0" timeOffset="45276">17431 10175 13600,'-21'-37'2184,"-7"4"-2038,11 26-180,-12 2 1,-2 1-1,-11 3-95,7 2 0,-2 4-89,7 2 0,3 4-254,-12 14 293,7-1 179,22 0 516,21 1 671,13 5-637,6 0 346,8-9-706,-11 5-179,-5-14-22,-5 13-11,-5-9-225,-6-4-111,-2-1-101,-4-5-46,-13 4 192,-1 2-1049,-8-2 1,-3 0 1361,-14 7 0,4-3 0,15-9 0</inkml:trace>
  <inkml:trace contextRef="#ctx0" brushRef="#br0" timeOffset="47263">22609 10016 19034,'0'-19'1042,"-34"4"-1065,1 9-33,-12 12 0,-2 3-6,16-2 1,2 0-447,-8 5 0,1 1 419,1 2 179,10-2-628,11 4 519,10 9-3,24 17 22,3-1 33,-4-17 1,1 1-62,0 3 0,-2-1-17,4 14 39,-11-17 1,-2 0-28,-6 1 529,-15 0-440,-7-12-79,-10-2-302,-5-10-79,-1-2-940,-6 0-11,-3 0 413,-1 0-697,18 1 1,1-1 818,0 0 1,-2 1 0,28-1 0</inkml:trace>
  <inkml:trace contextRef="#ctx0" brushRef="#br0" timeOffset="47703">22858 10281 16490,'-27'2'1104,"-1"1"0,-21 4-768,15 17-236,10-3-44,-7 10-56,16-8 23,4 13 22,13 3-236,7-8-649,19-7 167,-6-20 80,9-9 145,-9-6 223,-3-9-156,0-5 146,-3 0 67,-1 2 112,2-1 23,-5 11-35,1 2 68,-6 9 56,0 5 303,2 15-359,-2-2-1815,4 18-1155,-4-16-307,3 2 2858,-1-12 0,-3-5 1,-1-2-1</inkml:trace>
  <inkml:trace contextRef="#ctx0" brushRef="#br0" timeOffset="48099">23211 10358 10709,'-8'6'2969,"2"-1"-2364,6-5 247,0 0-617,-9 13-90,7-10-122,-4 9 111,18-16-55,17-15 111,3-3-134,-12 5 0,1 0-56,0 1 0,-1 2 0,5-2 0,4 3 0,-16 13-11,-1 1-101,0 12-325,-6 3-471,-1 5-2369,-5-1 2802,0-13 0,0 0 0,0-6 1</inkml:trace>
  <inkml:trace contextRef="#ctx0" brushRef="#br0" timeOffset="48696">24936 9878 8299,'-4'0'3276,"2"0"0,2 0 0,3 58-2898,-2-22-82,1 7 1,-1 2-196,0-17 0,-2-2-51,1 2 1,0 1-29,0 8 1,0 0-460,0-11 0,0-1-1202,4 7 1,0-3-1639,2-8 2571,5-5 1,-6-14 0,-3-2-1</inkml:trace>
  <inkml:trace contextRef="#ctx0" brushRef="#br0" timeOffset="48953">24856 9933 17039,'35'0'330,"0"0"1,0 0 0,8 2 0,-1 0-320,0 0 0,-2 2-512,-10 6 0,-2 0 148,-1-6 0,-2 0-1216,13 15-1322,-13-9-386,-14-3 2849,-16-2 0,3-2 0,-6-2 1</inkml:trace>
  <inkml:trace contextRef="#ctx0" brushRef="#br0" timeOffset="49187">24876 10096 14933,'37'0'1092,"0"0"0,-1 0 0,-1 0-635,-7 0 0,-2 0-429,0 0 0,0-1-135,3 1 1,0-1-1082,8 0-1164,-1-1-925,-26 9 2457,-6 0 1,-3 1 0,-1-3 0</inkml:trace>
  <inkml:trace contextRef="#ctx0" brushRef="#br0" timeOffset="49677">25351 10356 13375,'8'29'1008,"-2"-5"-963,-6-18 179,0-2 841,0-2 201,1-2 393,4-22-270,7 2-1143,2-17 23,7 8-157,-2 5-123,19-5 11,-7 10-11,13 1-572,-4 12-2694,-10 10 0,-2 4 0,-14 8 2841,-5 1 0,-4-8 0,0-2 0</inkml:trace>
  <inkml:trace contextRef="#ctx0" brushRef="#br0" timeOffset="50056">25842 10341 8691,'8'0'3276,"-2"0"0,-6 0-1939,0 0-1079,-12-2-202,1 5-45,-18 2-67,10 9-34,1 0 68,8 3-45,7 4-57,2-7 57,4 5 112,14-13-45,0-2 0,11-8-247,-8-4-111,0-5 78,-3-2 44,4-5-144,-3 5 211,-4 3-55,-5 7 78,-7 5-111,1 4-730,-1 4 987,7 21 0,-7-17 0,6 11 0</inkml:trace>
  <inkml:trace contextRef="#ctx0" brushRef="#br0" timeOffset="50444">26193 10440 9509,'0'-7'2623,"0"1"-2433,0 6 213,0 5 90,-1-4 12,1 4 996,7-15-459,9-6-392,13-10-45,-1 5-258,2 4-189,-9 10-58,-2 1-100,-1 3-56,0 1-11,-6 2 67,0 4-90,-4 7-257,-3 2-1625,3 10-1305,3-2 2583,3 1 1,-4-7-1,-2-8 1</inkml:trace>
  <inkml:trace contextRef="#ctx0" brushRef="#br0" timeOffset="50754">26822 10372 11481,'0'6'2365,"0"-1"-1570,0-5-750,-22-1 11,14 4 113,-18 6-35,23 3 168,-1 4-100,3-4 33,1 0-156,0-1-348,3 3-2678,11-1 403,4-1 2544,27-2 0,-27-7 0,11 0 0</inkml:trace>
  <inkml:trace contextRef="#ctx0" brushRef="#br0" timeOffset="51042">27090 10425 11437,'3'35'-1524,"-1"0"0,1 11 975,-1-25-975,-2-20 1524,0-1 0,0 0 0</inkml:trace>
  <inkml:trace contextRef="#ctx0" brushRef="#br0" timeOffset="51218">27040 10295 18451,'34'-24'-1093,"-12"-1"1,-14 37 0</inkml:trace>
  <inkml:trace contextRef="#ctx0" brushRef="#br0" timeOffset="51694">27509 10278 10843,'-5'-2'3276,"2"1"0,3 1-864,-23-4-1986,15 3-180,-17-1-112,21 6-89,-4 7-34,2-1-167,-6 12-91,6-7 1,0 6-12,4-5 101,3-3 11,4 0-22,4-3-739,9 2 156,1 1 594,-3 3 90,-7 0 67,-9-4-123,-8 1-113,-4-4-200,-4-1-629,-5 2 291,6-6-592,-1 1 1366,13-5 0,0 0 0,6 0 0</inkml:trace>
  <inkml:trace contextRef="#ctx0" brushRef="#br0" timeOffset="52094">27837 10441 18888,'5'-24'1681,"-1"4"-1681,-4 20-90,0 0 157,-6 2 0,-14 9-111,-10 8-113,-2 2-56,4 5-11,14-7-168,6 8 291,3-8-247,11 4-380,7-9-1916,22 2 1489,-6-5-256,9-1-1390,-6-7 862,-9-1 1939,15-4 0,-25 1 0,5-1 0</inkml:trace>
  <inkml:trace contextRef="#ctx0" brushRef="#br0" timeOffset="52486">28028 10562 17790,'-2'16'2387,"7"6"-2219,4-7-135,8 3 46,1-7 77,13-5-144,-9-4-12,9-8 0,-12-4 33,1-13 12,-9 5 0,0-5 168,-10 9-11,-4 1 156,-15-1-302,2 6-56,-18-2-616,7 3 44,-2 0-537,-15-13-594,12 3 128,8 3 1,0-1-1703,-15-8 2457,-2-1 1,18 10 0,3 3 0</inkml:trace>
  <inkml:trace contextRef="#ctx0" brushRef="#br0" timeOffset="56093">5902 6452 11358,'-44'18'1345,"8"-3"-1121,31-9-202,2-2 113,0 0-113,3-2 34,0 0 157,6 2 269,6 2-45,15 4 56,3-2 0,7 0-325,-4-2 0,3-1 0,5 0-466,0-1 1,5-1 0,2 0-1,1-1 1,-2-1 344,-1-1 0,0-1 0,-1-1 0,1 0 0,-1 1 38,3-1 0,0 0 0,0 0 1,-2 0-1,-2-2-7,-1-1 0,-3-1 1,-1 0-1,-2 0 57,0 0 1,-3 0 0,-1 1-125,3 0 1,-2 0-12,-2 1 0,-5 0 44,0 4 24,-16 0-12,0 0 45,-1-1 56,-1-4-90,-2 2 752,-2-2-2377,-3 4-1351,-2 0-368,0-1 2457,-7-8 1,5 5 0,-4-5 0</inkml:trace>
  <inkml:trace contextRef="#ctx0" brushRef="#br0" timeOffset="60444">26225 10885 16546,'24'14'3276,"6"-6"-3032,1 12 1,6 1-642,4-9 1,5-4 0,2 0 427,-8 0 0,2 1 0,1-2 0,0 0-319,-1-2 0,1 0 0,0-2 0,-1 1 228,10 2 0,-1-1 0,-6-2 62,-6-2 0,-5-2-1641,0 0 1,-3 0-586,2 0-903,-2-2-150,-27 3 3189,-2 0 1,-2 0 0,0 0 0</inkml:trace>
  <inkml:trace contextRef="#ctx0" brushRef="#br0" timeOffset="62161">22562 11043 18528,'34'3'176,"-1"-1"1,3-3-1,3-2 1,1-2-121,5 0 0,0-2 0,1-1-1111,1 1 1,-1-1 0,1 0 1054,2 0 0,0 0 0,-5 2-6,-3 1 1,-3 2 61,1 0 1,-3 1-595,11 1-190,-1 1-124,-23 0-302,-1 2 62,-4 1 1092,1 13 0,-11-10 0,1 6 0</inkml:trace>
  <inkml:trace contextRef="#ctx0" brushRef="#br0" timeOffset="68817">4993 9003 16367,'-1'-9'952,"-3"-2"-952,-5-4 0,1 3 0,-8 2-22,14 2 22,-11 2 0,12 0-45,-7 2 11,0 1-44,-2 2 0,-11 0 55,13 1-22,-14 0 45,16 1 12,-8 1 44,2 0 22,-5 1-78,-2-2-45,1 3-134,-10 9 101,7 2-124,-7 8-23,6 0 125,2-2 55,4-2-78,3-4 11,7-8 0,2-2-56,4-5 0,0 1 89,0 2 79,1 0 34,3 5-34,3 3 11,3 3-157,6 11 113,-3-8-57,18 15 90,-12-18 0,12 5 0,-12-11 45,11-2-45,-9-2 45,7 0-23,-10-2-22,1-2 0,-1 1 0,2-1-11,-1 0 33,9-13 68,8-15-90,-7 1-45,0-4-67,-18 20-997,3-2 1321,-8 0 562,2-11-80,-7 5-503,-5-6-191,-1 9-213,-5 0-1524,-1 1 1737,-6-15 0,9 18 0,-3-10 0</inkml:trace>
  <inkml:trace contextRef="#ctx0" brushRef="#br0" timeOffset="70757">3158 8991 8669,'0'-12'3276,"0"-7"-692,-3 15-2483,1-8-79,-3 1-22,-2 0 0,0 3 0,-5-5-11,1 3-23,-3 0-44,-14-2 33,3 3 23,-7 0 11,9 5-34,4 2 22,2 0-133,-8 2 156,8 0 56,-8 0-56,11 0 0,1 0 67,-5 8-67,4 1 0,-6 9-11,-6 10-62,11-8 0,1 1 28,-10 15 12,6 1 21,14-20 1,2 2 22,1-3 34,-1 5 11,-7-2-56,13 3-11,-13 16 0,15-10-23,-8 1 34,2-1-112,0-14 68,1 12 44,5-10 67,5-2-23,8-2 80,3-2-57,5-4-11,3-2 33,2-4-55,3 0 67,-2-6-90,2 1 11,12-6-22,-10 3 0,10-1 45,-14 3-22,-3 0 21,-2-1 1,-5-1 22,-4-1 57,2-7-56,0-17-372,-5-8-76,-3-3 312,-11 6-10,-2 11 67,0 2-56,-2 0-752,-6 6-1365,-2 6 2184,-16 7 0,16 6 0,-8 0 0</inkml:trace>
  <inkml:trace contextRef="#ctx0" brushRef="#br0" timeOffset="81971">24127 10543 15896,'-44'-11'1726,"8"2"-1244,31 6 884,-1 2-1141,3-1 21,0 1-324,3 1 112,5 2 100,6 2 336,23 9-257,-3-1-34,14 4-78,-13-6 23,-3-1 100,5 5-213,-11-4 12,3 0-1,-8-4-1042,-4-3 158,-2-1-516,-7-1-539,-5-1 824,0 0 1,0 0 0</inkml:trace>
  <inkml:trace contextRef="#ctx0" brushRef="#br0" timeOffset="83401">27940 9674 16658,'23'-26'213,"1"0"0,-1-1 0,8-6 0,4 3-131,-1 6 0,6 2 0,0 2-574,-1 4 0,2 2 0,1 1 506,-5 2 0,1 1 0,0 0 0,-2 1 149,2 1 0,-1 1 0,-1 3-231,16 2 1,-5 6-89,0 11 247,-22-7 0,-3 1-192,3 15 45,-14-5 56,0 1 581,6 22-1388,-6-13-436,6 15-819,-8-21-437,-1 1 2499,-4 0 0,-1-10 0,-3-4 0</inkml:trace>
  <inkml:trace contextRef="#ctx0" brushRef="#br0" timeOffset="84014">28569 9735 10877,'1'-5'3276,"-1"1"-1454,0 4-1576,0-9-246,0 7 67,0-7 516,3 14 448,3 3-359,5 5-280,6 3-190,3 3 56,4 3-191,3 3 1,5 4-35,-4-8 1,1-1-23,-6-3 0,0-1 17,8 4 0,2-2 0,-3-4 0,-2-4-28,11 3-95,-10-6 0,-2-4 84,-7-6-113,7-18 90,-20-1-11,3-13 45,-3 8 23,4-1-23,1 0-11,3 1-23,0 2-168,0-4 202,-13-4 0,3 13 0,-10 1 0</inkml:trace>
  <inkml:trace contextRef="#ctx0" brushRef="#br0" timeOffset="85619">29567 10454 9196,'4'0'3276,"-1"0"-468,-3 0-2382,2-14-370,-7 10 11,-12-10 235,-17 18-234,-3 6 246,-5 7-23,21 1 0,1 2-67,-10 11-17,9-3 1,2 0-141,4 4-22,1 4 22,12-20 146,7-6 202,29-6-314,1-12-73,-5 2 0,0-4 0,-6-2 0,0-3-17,5-7 0,0-2 6,-5 5 0,-1-1-17,-2 0 0,-1 2-605,1 0 605,-15 25 33,-5 14 404,0 11 0,-2 4-157,-1-7 1,-1 3 125,-4 12 1,-2 7 0,-1-7-211,0-9 1,-2-1-130,0-1 0,-1 3 1,0-6 32,-11 3 124,-7-7-145,8-13-393,-13-4-717,12-19-392,-8 8-862,7-19-763,-2 7-229,3-13 2911,5-2 0,9 12 1,5 4-1</inkml:trace>
  <inkml:trace contextRef="#ctx0" brushRef="#br0" timeOffset="85976">30006 10609 9812,'0'-4'3276,"0"2"-594,0 2-2088,-6-3-219,-16 6-72,-2 4-113,-13 8 169,12 6 289,-4 13-88,15 3-414,2 0-34,20-6 336,19-11-314,-1-8-56,11-4 79,-16-6-56,-2-10-359,2-18 34,-9-4-224,0-16-179,-9 8-729,-2-2 11,-5 2-996,-2 5 2341,-11 7 0,9 13 0,-3 5 0</inkml:trace>
  <inkml:trace contextRef="#ctx0" brushRef="#br0" timeOffset="86313">30339 10295 16299,'-6'43'354,"0"1"0,0-1 1,0-2-1,0 0 0,0-4-348,-2-2 0,1-3-12,1-3 0,2-3-778,2 3-2493,24-1 2701,-2-12 0,6-2 0,-11-12 0</inkml:trace>
  <inkml:trace contextRef="#ctx0" brushRef="#br0" timeOffset="86704">30667 10651 10406,'0'-8'3276,"0"2"0,0 6-988,0 0-2052,-19-6-57,8 5-134,-17 0 34,4 20-91,-2 13 12,10-10 0,2 1 0,-5 15-156,7 3 44,19-24 112,5-2 0,12-14 67,2-13-11,2-6-34,2-12-22,1-6-17,-16 17 1,1-4-354,1-6 0,0-4 0,-1 3-23,-2 3 1,0-1-706,7-18 1,-4 5-2180,-10 21 3213,-3 5 1,-4 15 0,0 0 0</inkml:trace>
  <inkml:trace contextRef="#ctx0" brushRef="#br0" timeOffset="87076">30903 10792 6843,'27'-22'75,"0"0"0,-4 1 0,-4 2 2761,-9-5-2140,-6 10 455,-22 1-939,5 10 167,-28 28-244,23-8 111,6 7 0,2 1-122,5 2 987,6 5-1111,10-16-2151,23-5 2151,-4-8 0,0 0 0,10-1 0,2-2 0</inkml:trace>
  <inkml:trace contextRef="#ctx0" brushRef="#br0" timeOffset="87320">31361 10788 10440,'-7'42'1075,"4"-8"-1075,18-34-78,2 0-146,3 0 224,-1-1 436,9 0 125,-5-1-886,1 5-1670,-11 3-1282,-8 4 3057,-4 1 0,-1-4 1,0-2-1</inkml:trace>
  <inkml:trace contextRef="#ctx0" brushRef="#br0" timeOffset="88126">30953 11824 19224,'21'-44'2857,"-15"4"-2756,-31 33-135,-12 1-10,-6 10-12,6 10 11,14 2-22,7 6 55,12 3-223,10-12-101,7 4-572,22-15 315,-7-7 83,3-2 0,-1-1 398,-3-3 78,13-4-89,-27 13-22,-5 1 77,-1 6 113,-6 4 34,0 7 234,-7 20-257,-3-6-28,-1-1 0,-3 1-51,0-7 1,-2-2-68,2 1 1,-2-1 83,-2-1 1,-2-3-107,-17 0-606,1-4-861,-4-7-1380,12-6-318,3-12 2639,6-7 1,11 4 0,3 0 0</inkml:trace>
  <inkml:trace contextRef="#ctx0" brushRef="#br0" timeOffset="88676">31385 11794 9241,'4'-2'3276,"-1"1"-222,-3 1-3009,5-6 1053,-35 19-616,17-8-112,-30 19-158,23-1-144,9-6-12,3 4 90,8-5-90,1-6 34,10 1-1379,2-8 179,4 0-458,-4-4 525,-7-3 271,-1-2 772,-1-2 403,1-1 662,0 3-517,2 1-122,1 3-101,-1 3 0,1 1 202,1 5-460,-1 0-45,3 2 34,-1-2 11,1-2-67,1 0-403,2-2-2874,14-1 0,-3-1 2982,11 0 1,-21-1 0,-2 0 0</inkml:trace>
  <inkml:trace contextRef="#ctx0" brushRef="#br0" timeOffset="88904">31788 11710 11045,'3'-4'3276,"0"1"0,-3 3-876,1 13-1683,-3 0 34,0 34-751,-1-18-1205,2 0 1,0 0-2073,0 11 2457,-4 0 1,3-14 0,-3-16 0</inkml:trace>
  <inkml:trace contextRef="#ctx0" brushRef="#br0" timeOffset="89160">31623 11847 14764,'42'16'504,"0"-1"0,-9-2 1,1-3-455,5-4 1,0-3-1283,11 0 498,-22-3 0,-2 0-1070,2 0-1473,-14 2 2785,-6 2 0,-2-1 0,-5 1 1</inkml:trace>
  <inkml:trace contextRef="#ctx0" brushRef="#br0" timeOffset="89526">32015 11960 7829,'2'8'3276,"-1"-2"-714,-1-6-1150,0 0-1065,16 12-67,-6-5 89,17 10 91,6-6-303,8-2 0,0-2 246,-4-4 45,-7-9-269,-10-2 80,12-16-259,-19 6-34,0-5-191,-14 7 102,-16 8 101,1 1 22,-8 6-56,9 5 44,2 4 12,5 4 304,-4 13 9,7-6-89,-2 7 135,5-4-337,1-3-123,5-1-3176,3 1 2457,-2-6 1,0-1 0,-5-5 0</inkml:trace>
  <inkml:trace contextRef="#ctx0" brushRef="#br0" timeOffset="90293">31534 12432 12613,'0'-8'3276,"0"2"-2014,0 6-478,0 0 583,0 31-873,0-2-394,0-4 1,-1 1-51,-2 2 1,0 0-90,0 0 0,1 0-152,-2-1 1,0 0-135,-1 22 11,0-13 236,2-13 66,-2 2 12,3-16 0,0-2 0,1-4 79,2 0-34,4-1 55,12 1-77,1-9 44,9 14 56,2-10-123,-10 13-45,1-6 1,-13 0 32,-2 1 1,-1 1 11,2 5-11,-1-2-34,-1 4 0,-2-3 45,-1 0 0,-1 2 0,0 1 0,-1 1 34,-4 8-34,-3-3-34,0-1-55,0-7-1278,2-8 885,1-3-280,-2-1-2084,-9-11-431,-3-2 2606,1-3 0,5 6 0,9 8 0</inkml:trace>
  <inkml:trace contextRef="#ctx0" brushRef="#br0" timeOffset="90628">31929 12981 10877,'5'0'2835,"-1"0"100,-4 0-1949,-3-31-403,3 25 111,4-36-425,5 36-146,7-10-123,2 8-22,3 0-213,4 3-1356,2-1-1686,-2 4 0,-1 0 2457,-1 2 1,-10 0 0,-2 0 0</inkml:trace>
  <inkml:trace contextRef="#ctx0" brushRef="#br0" timeOffset="90877">32286 12841 12703,'-9'27'935,"0"0"1,-5 18-847,13-32-346,3-4-2567,11 5 12,-1-6 2812,11 2 0,-14-6 0,0-1 0</inkml:trace>
  <inkml:trace contextRef="#ctx0" brushRef="#br0" timeOffset="91363">32481 12964 7952,'5'-5'3276,"-1"0"0,-4 5 0,0 0-2280,-3 0-996,-1 0 0,-4 0-34,-4 9 34,2 0 45,-4 16-34,7-6-11,2 6 34,4-2-34,4-7-168,2-2-224,3-9-236,2-5 124,-1 0 213,1-3 112,-3 1 100,0-2-179,-2 2 168,-2 1 1,-1 0 66,-1 7 180,-1 0 449,0 13-248,-5 6-212,-2 2-57,-5 5-55,0-7-34,-3 1 0,0 1-403,-11 7-763,7-11-1434,-7 0-677,12-16 2914,6-5 0,3-2 1,5 0-1</inkml:trace>
  <inkml:trace contextRef="#ctx0" brushRef="#br0" timeOffset="92309">32761 13081 13117,'12'-13'-627,"-2"3"414,-10 10 124,-3 0 89,-1 0 134,-1 0 471,-1 0-22,0 0-90,0 0 44,-1 0-66,0 0 89,2 0-369,0 0 10,2 0 293,2 0 211,1 2-145,0 0-336,0 1-66,0-1-24,0-1 46,1-8 144,1 14-245,0-12-12,2 14-67,-3-8-34,2-1 12,-2 1-112,1-1 44,1 0 79,-1 0 11,4-5 22,-2 1-22,1-2-78,-4 2-493,0 2-24,-1 1 506,-1 0-1,-3 0 56,1 1 23,-3 0-22,-2 8 33,1-1 67,-2 7-11,4-2 0,2 0-34,2 0 57,1-1-35,0-2 57,2-2 22,3-4-89,2-1-34,3-2-246,4-2 55,-2-2-100,1-3-56,-1-4 302,-7 3-280,2-4 179,-10 7 146,-4 0-11,-20 4-56,2 6 55,-9 8 169,16 2 751,8 16-415,7-10-269,15 13-224,3-15-633,7-6 0,3-3-1006,3-5 1,1-1 982,1 0 1,-1-1-1,14-2 1,-25-1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43:56.754"/>
    </inkml:context>
    <inkml:brush xml:id="br0">
      <inkml:brushProperty name="width" value="0.09071" units="cm"/>
      <inkml:brushProperty name="height" value="0.09071" units="cm"/>
      <inkml:brushProperty name="color" value="#FF0000"/>
    </inkml:brush>
  </inkml:definitions>
  <inkml:trace contextRef="#ctx0" brushRef="#br0">7721 7199 7907,'1'3'2779,"-1"0"497,0-3-1263,0 1-2013,3-5 33,2 14 57,4-9 11,3 14 33,7-11-112,-1 0 34,7-3-56,-1 0 12,6 0 21,-2 0 1,3-1-28,-5 1 0,2-1-1,9 0 1,3 0-68,4 1 0,0-2-101,1-3 1,0-1-299,0 2 0,-2-1 439,-5-3 0,-3-1-68,8-3 12,-6 3-90,-6 1-68,-7 2-246,8 1 101,-8 2 34,8-1 45,-9 3-349,-2-1-480,-11 1 350,10 0 781,-15 0 0,8 0 0,-9 0 0</inkml:trace>
  <inkml:trace contextRef="#ctx0" brushRef="#br0" timeOffset="1704">13375 7199 10709,'36'1'2307,"-9"-1"-1791,7-1 0,2 0-326,7 0-1091,-12 3 0,1 2 934,-5 0 1,0 2 5,2 1 0,5 2-17,4-1 1,7-1-1,1 1 1,-3-2-147,-4 0 1,-2-1 0,3 0-509,6 1 0,6 0 1,-1-1-1,-5-1 486,-8-2 1,-3-1-1,0-1 97,1 1 1,-1-1 0,3 0 50,1 0 1,2 0 0,0 0 0,-2 0 19,3 0 1,-2 0-1,1-1-22,-3 1 0,1 0 0,1 0 0,1-1-6,7 1 1,2 0-1,0-1 1,-4 0-171,-4-3 0,-2-1 1,2 2-447,4 2 0,4 2 0,-1-1 0,-5-1-1017,6-5 1,-5-1 1607,-1 6 1,-4 1 0,7-5 0,-16 0 0</inkml:trace>
  <inkml:trace contextRef="#ctx0" brushRef="#br0" timeOffset="3279">19732 7340 8680,'-2'5'1333,"0"-1"-279,2-4 526,-15-17-549,11 11-34,-12-13 728,13 15-1108,1 1-203,1-2-436,44 0 22,0 1-1081,-4 2 1,3 0 1080,-1 1 0,0 2 0,-1 0 0,2 2-431,-1 0 0,3 0 1,-3 0 139,5 2 0,-2 1-49,-8-2 0,0 0 0,-3 1-1299,-6-1 1,-3 1-1639,10 5 0,-16 0 2668,-11-1 1,-7-3-1,0-4 1</inkml:trace>
  <inkml:trace contextRef="#ctx0" brushRef="#br0" timeOffset="4609">24313 7232 6541,'5'-7'1322,"-2"1"-207,-3 6 196,0 0-204,0-10 608,0 5-963,0-6-271,0 9 1004,0 2-1250,8-2 191,5 0-258,13-2-67,10 2 240,3 3 1,4 2-213,-7 3 0,2 0-331,-2 0 1,3 1 0,2 1 243,-4 1 0,3 2 0,0 0 0,-1-1-1075,5 2 0,-1-1 1,2 0 1032,0 0 0,2 1 0,1-1 0,-3 0-79,2-1 0,-2-1 1,1 0-411,-1 0 1,0-1-1,0-1 224,-3 0 0,-1-1 0,2-1-382,5 1 1,2-1 0,-1 0-94,-10-2 1,-1 0 0,-1 0 18,-1 0 0,-1 0 0,-2-1-918,0 1 1,-4-1 1379,3 0 0,-15-1 0,-3 0 0</inkml:trace>
  <inkml:trace contextRef="#ctx0" brushRef="#br0" timeOffset="6637">8326 8136 7672,'3'3'3276,"-1"-1"-2595,20-2 1,10-4-206,-2-2 0,1-1-185,14 0 1,1 0-408,-7-4 1,-2-1 249,-10 3 1,-3 0 167,21-9 103,-6 0-338,-3 0-830,-17 7-1108,10 2-695,-19 8 2566,22 2 0,-21-1 0,7 2 0</inkml:trace>
  <inkml:trace contextRef="#ctx0" brushRef="#br0" timeOffset="15151">18668 8425 14641,'-2'-26'1395,"0"0"0,0-20-700,2 45 537,1-9-1063,0 4-169,0 0-124,-1 5-66,0 0 22,2 4 190,2 2 34,1 5 90,4 4 78,11 10-201,-2-5 33,2-4 0,2 0-56,7-2-583,1-4 0,1-3 67,-2-8 1,13-8-78,-28-11-416,-2-8-610,0 4 0,2-3 661,8-5 0,1-1-681,0 0 1,1 1 1491,5-1 0,-3 5 0,-4 6 0,-7 8 0</inkml:trace>
  <inkml:trace contextRef="#ctx0" brushRef="#br0" timeOffset="16226">18676 10157 10787,'1'-3'3276,"-1"0"-1118,0 3-129,14 8-1089,-6 1-334,11 10-158,-5 10-314,-2-4-44,6 10 33,7-1-89,-1-10 44,-3-10 0,1-1 12,7-3-34,11-2 79,4-13-135,-8-8-68,-12 2 1,1-2-779,1-11 0,-2-2-6,-4 6 1,-1 0 44,5-6 1,0 0-1850,5-4-621,-3 9 2967,-15 5 0,-2 9 1,-11 3-1</inkml:trace>
  <inkml:trace contextRef="#ctx0" brushRef="#br0" timeOffset="17310">18506 12144 9800,'4'-2'3276,"-1"1"-768,-3 1-2363,16 5 659,-10-3-446,11 5 543,-13 1-812,-3 1 571,2 7-526,-2 10-111,1-4 44,0 7-56,1-10-11,1-4 56,2-3 34,3-6 66,4-3 12,23-3-78,-2-7-29,-8 2 1,2-2 0,-5-1 0,1-2-12,8-7 1,2-1-343,6-1 1,-1-1-679,-7 0 1,-1-1-670,1 2 1,-5-1 1561,-7-9 0,-10 13 0,-4 2 0</inkml:trace>
  <inkml:trace contextRef="#ctx0" brushRef="#br0" timeOffset="19948">19587 14287 18026,'31'-15'3276,"-5"10"-3102,-2 18-6,-7 4 23,1 3-158,-4-6 1,10 9 33,-18-15 146,36 3-135,-24-10-50,13-6 0,2-4-151,13-8-402,-14 0 1,0-2 255,-2 1 0,1-3-449,6-7 1,2-5 0,-2 3 213,-4 2 0,1-1-316,-6 1 1,4-5 0,-1 1 0,-7 4 272,-5 3 1,-4 3 0,4-6 0,-3 4 0,-8 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44:32.035"/>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11145 7892 14887,'3'-15'2813,"-1"-3"-2319,-2 7-24,0-4 471,0-9-425,-3-7-416,-3-1-32,-7-5-68,1 14 11,-2-3-11,3 6 11,0 1-11,-1 0 67,0 3-67,-3 2-22,0 3-90,-6 4 89,-10 3-39,6 5 1,-1 0 50,-15-3 11,12 8 0,3 2-11,12-5-45,-16 17-45,-3 15 0,-2-1-183,10-6 0,2 2 284,7-4 0,2 0-6,0 2 1,0 1-12,3 0 0,0 3 17,1 8 0,2 0 0,3-11 0,1-1-17,0 6 0,1-2-16,2 4-34,10-4 291,12 13-135,3-13-56,-8-9 1,0-2 22,9 3-1628,-5-8 0,1-2 1673,14 5-101,-11-9 0,1-1 58,16-4-47,-8-4 1,0-1-52,-8-2 1,1-3 45,15-3 0,-1-4-6,2-10 176,-16 6 1,-2-1-222,5-9-112,-4-3 12,0-2 33,-2-4-62,-10 7 0,0-1 101,-4 5 0,0-1 11,0-6 1,-1-2 5,-4 3 0,-1 0 2715,-7-19-4298,-4 25 1,-4 2 1606,-22-7 1,7 19-1,4 4 1</inkml:trace>
  <inkml:trace contextRef="#ctx0" brushRef="#br1" timeOffset="91771">15592 12696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53:47.149"/>
    </inkml:context>
    <inkml:brush xml:id="br0">
      <inkml:brushProperty name="width" value="0.09071" units="cm"/>
      <inkml:brushProperty name="height" value="0.09071" units="cm"/>
      <inkml:brushProperty name="color" value="#FF0000"/>
    </inkml:brush>
  </inkml:definitions>
  <inkml:trace contextRef="#ctx0" brushRef="#br0">8133 9740 14978,'28'0'257,"-7"-3"-240,3-1 0,2-1 28,4-4 22,11-3-67,-14 4 22,2 1-22,-14 2-123,1 1-101,-13 2-23,-2 0-246,1 1-369,-1-2-752,-1 0-1663,1-2 3141,-2-2 0,1 4 0,0-2 0</inkml:trace>
  <inkml:trace contextRef="#ctx0" brushRef="#br0" timeOffset="1022">9172 9685 8142,'6'3'3276,"-2"-1"-243,-4-2-2664,-7-3-155,8-9-1,12 1-146,9-5-28,5 10 0,3 2-45,-2 1 1,0 1 10,1 1 1,0-1-1,-1 2 1,-2 0-6,12 0 0,-3 2-246,0-2-236,9 2-201,-7-2 190,-10 0-449,4-1 539,-27 0 33,15-1-2907,-9-1 0,-2-3 2745,-1-1 0,-4 3 1,-3-1-1</inkml:trace>
  <inkml:trace contextRef="#ctx0" brushRef="#br0" timeOffset="3394">7288 9060 9756,'-43'-10'168,"-1"1"0,4 1 0,2 2-202,12 4 1,0 2-236,-9 5 0,2 3 269,-7 3 108,11 2 0,-4 3 1,3-1-93,5 0 1,2 0-465,-14 10 1,1 1 430,16-7 1,2 2-298,3 8 0,2 7 1,3-1-29,0 13 0,3 2-76,3-10 0,1 1 1,3-2 377,6 7 1,6-2 156,7-3 1,4-3 287,2-2 0,4-2-140,-3-8 0,3 0 0,-1-3-41,8 2 1,1-5-147,1-4 1,3-5-18,5-6 1,-1-4-23,-9-2 0,0-2-9,1-4 0,4-2 0,-6-1 9,-5-3 0,-2-2 146,5-6 0,-3-3 240,-1-16-251,-15 7 0,-2-3-174,-3 8 0,-1-1-95,1-9 0,0-2-331,-4 0 0,-1 1 146,-1 11 0,-1-3-617,0-6 1,-1-5 0,-2 6 896,-4 8 0,-1 1 0,5-8 0,-2 4 0,-8 15 0</inkml:trace>
  <inkml:trace contextRef="#ctx0" brushRef="#br0" timeOffset="4404">10927 9820 11941,'-41'-12'265,"1"0"0,6 2 0,0 1 32,1 1 0,-1 0-207,-5 0 0,-2 0-96,-3 4 1,-1 0-18,1-3 1,-3 5-143,0 8 1,-4 7-1,6 2 120,7 4 1,2 4-494,-2-1 1,-2 2-1,6 2 510,8 8 0,5 1-17,3-4 1,3 2-179,2 12 0,4 2 206,3-13 0,2 2-2,2 3 1,0 4-1,3-4 19,0-3 0,4-1 59,0 3 1,2 3 0,2-7-38,4-8 1,2-2 167,7 12 1,4-5-12,-1-19 1,7-6 80,5-3 1,9-2-1,3-3 1,-5-1-157,-3-1 1,-3-3-1,5-3-189,-6 0 0,6-1 0,2-1 0,0-2 1,-3-1-1,-4-1 174,0-3 1,-4-2 0,-2-1-1,1 0-61,-1 2 0,1 0 0,-1-1 0,-3-2 13,3-8 0,-4-2 1,-6-1-474,-5-4 1,-6-2-645,-3 5 1,-3-2-1,-3 3-563,-5-3 1,-5 3 1318,-7-5 1,-3 7 0,-3 17-1,-4 0 1</inkml:trace>
  <inkml:trace contextRef="#ctx0" brushRef="#br0" timeOffset="7577">11921 12185 10496,'-2'3'1658,"-1"0"-2835,3-3 314,0 1 852,-3-1 0,0 2-168,-1 0-1636,-5 4-112,2 0 1927,-6 5 0,8-6 0,-1 0 0</inkml:trace>
  <inkml:trace contextRef="#ctx0" brushRef="#br0" timeOffset="8050">11727 12247 9689,'-39'-16'819,"1"-1"0,6 4 0,-1-1 0,3 1 36,2 1 0,0 0-1805,-8-3 0,0 2 1297,-11 2-17,23 6 1,-2 0-180,1 2 0,-1 0 40,0 1 0,0 0-130,0 1 1,0 1 379,0-1 0,0 1-441,0 0 0,0 0 0,-1 1 0,0 0-7,-1 1 1,-1 1 0,0 1 1,0 1-18,0 0 1,-2 1-40,-11 1 1,0 0 61,9-1 0,-1-1 11,-8 2 1,-2 0-1,0 0 0,-2-1-4,9-1 1,-2 0-1,-1-1-11,0 0 1,0 0-1,0-1-15,-4 0 1,0 0-1,4-2 13,2-4 1,2-2 5,5 0 0,0-3 0,-7-10 0,2-2-135,10 4 1,0 1-63,-16 1 1,0 1-39,14 6 0,2 2-107,-2 6 1,0 3 279,2-5 0,0 1-61,-22 0 123,9 0 67,7 0 34,-4-2-11,18 0-90,-14-1-213,9 2-1311,-6 9 0,-2 3 426,7-3 0,0 2 1328,-12 13 0,3 0 0,8-3 0,3 4 1</inkml:trace>
  <inkml:trace contextRef="#ctx0" brushRef="#br0" timeOffset="11511">8404 13959 7547,'-33'0'601,"1"0"1,0 0-1,2 0-298,-11 0-214,1-4 1,-1-1-96,11 4 1,0-1-1,-17-2 1,-1-1 5,15 4 0,-1 1 22,0 1 1,-4 1-1,-2 0 1,1 1 80,2 1 1,0 1-1,0 0 1,-1 1-268,-5-2 0,-2 1 1,1 0-1,0 2 379,-1 1 1,0 2 0,2 0 0,4-1-177,-7 2 1,3 0-11,8-2 1,-2 0 0,5 0-1220,1-2 0,4 0 1201,-19 4-167,16-7 1,0-2-629,-8 1 251,1-1 1,-2 0 185,-8 5 330,13-2 0,-2 3 0,-6 9 1,1 4 55,8-5 0,1 1 0,-10 8 0,1 0 123,14-7 1,1 0-1,-8 7 1,1-1-163,9-5 0,1 0-11,-6 4 0,1 2-275,4 0 0,0 2 110,5-1 1,-1 2-1,1-1 142,-3 4 1,1-1-172,-3 10 0,4-3 183,4 0-468,1-2 1,-1 6-210,2-9 1,0 3-1,1-1 557,-1 2 0,0 0 1,0 0 141,0 1 0,1 0 0,1-1 369,-1 13 1,3-4-107,4-13 1,1-1 1371,0 9 0,5 2-1327,11 5 0,2 0-297,-5-9 1,2 2-249,0-6 0,2 4 0,1 0 0,-2-3 248,1 6 1,2 1 92,2 1 1,2 4-1,2-3 315,-2-11 0,1-3 0,2 0-53,7 6 0,2-1 0,0-2-284,-5-7 0,-1-4 1,3 1-20,9 3 1,2 0-1,0-2-56,-5-4 1,0-1 0,1 0-5,-1 0 1,1 0 0,0-2 40,-2-1 1,0-2 0,-3-3 62,3-1 0,-2-2 150,-1-3 1,-1 0 5,-2-2 0,0-1 220,-1-1 0,0-1-175,15 0 0,2-1-208,-10-1 1,3 0-368,7-1 1,4-1 0,-3 0 288,0 0 1,-1 0-23,-6 0 0,1 1 0,2 0 26,7 1 0,1 1 0,-3 0 35,-2 0 1,0 0-25,-1 1 1,3 0 0,-3 0 614,5 0 1,-4 0-547,-6 0 0,-1 0-72,14-3 0,-1-1-18,-8 0 1,-1-4-295,4-8 1,1-1 284,-12 8 0,0 1 1,2-3-8,4-5 0,2-3 0,1 0 0,-2 1 18,3 3 1,-2 1 0,3-2-346,-3-1 1,2-1-1,0-1 1,-3 1 326,-2 2 0,-2 2 0,1-1 2,-2 1 1,2-1 0,0 1 0,-3 1 12,3 0 0,-3 2 0,1-1-15,8-3 0,2 0 0,-4 1-11,2 2 0,-2 2 11,-2-1 0,2-1 255,-5-1 0,1-1 1,3-1-270,-3 2 0,2 1 0,1-1 0,-3-1 47,5-3 1,-2 0 0,2 0-95,4 1 0,2 0 0,-6 3 229,-10 2 1,-3 2-153,-2 3 1,0 1 453,8 1 0,-1 1-464,-7 2 0,0 0-6,7 1 0,3 0 654,6-2 1,5-2-1101,-7-1 1,5-3-1,1 1 1,-3 0 389,-3 0 0,-2 2 0,4-2 127,-2-1 1,5 0 0,0-1 0,-2 1 0,-8 2 35,1-1 0,-3 2-63,9-1 1,4 0 0,-4 0 285,-6 2 1,-2 0-348,13-2 1,0 0-203,-11-1 1,0-1-171,-2 0 1,3 0 0,-2-1-10,5-2 0,0-1 443,-8 3 0,2 0 1,-1-2 36,1-2 0,0-1 0,-3 1 389,0 1 0,1 0-131,5-2 0,4-2 0,-4 3-640,-7 4 0,0 2 305,11-4 1,1 1-12,-10 3 1,0-2-141,14-5 0,1-3 23,-12 4 0,-1-1-388,10-4 0,-3-2 500,-16 7 0,-3-2-84,6-10 0,-4-1 543,4-7-355,-11 9 0,-4-1 86,-6-4-145,-1-16-202,-1 5-292,-2 4 1,-1-3-29,-1 2 1,-1 1 517,-3-1 1,-1 0-31,-1 1 0,-4 2 499,-9 4 0,-3 4-309,5 6 0,-2 1 731,-5-3 1,-1 1-648,-2 3 1,1 2-208,-14-11 387,14 10 0,1-2-426,-5-13 0,2-1-17,2 6 0,-1 0-952,-6-7 1,-1 2 956,5 11 1,-4 4 270,-10 7 1,-8 4 0,3 2-137,-1-2 1,-1 1-38,8 2 1,-4 0 0,0 1 0,2-1 84,-1 1 0,2 0 0,1 0-125,7-1 1,0 0 0,0 0-775,-2-1 0,-2 0 0,4-1 790,0-2 0,0-1 12,-9-2 0,-3 0-50,6 5 0,-1 1 1,0 0-53,6-1 0,2 1 0,-4 2 102,-1 1 1,-4 2 0,0 1 0,5 2-109,-8 6 0,1 1 2,6-4 1,-1 0-1,-1 1 4,-1 0 0,1 0 0,1 0 0,-5 5 0,-1-2-101,7-6 0,-1-1 1,0 1-993,0 3 1,0 2 0,2-2-547,-8 0 1,0-2 1091,6-1 1,-2 0 0,6 0 0,-10 1 0,11-4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54:14.825"/>
    </inkml:context>
    <inkml:brush xml:id="br0">
      <inkml:brushProperty name="width" value="0.09071" units="cm"/>
      <inkml:brushProperty name="height" value="0.09071" units="cm"/>
      <inkml:brushProperty name="color" value="#FF0000"/>
    </inkml:brush>
  </inkml:definitions>
  <inkml:trace contextRef="#ctx0" brushRef="#br0">913 3652 13969,'-1'-7'638,"0"-1"-526,2 7 12,6-5 67,3 2 22,8-3-135,19-3-67,4-1 34,2 0-23,-8 2 12,-18 5 145,-6 1-56,-5 1-22,-4 0-101,-2 2-627,-7 0-203,-3 0-413,-27 5 1243,14-3 224,-12 4 1647,21-5-414,7 0-1009,1-1-246,5 0-258,1 0-90,5-3 112,4 0-22,5-2-347,12-3 358,-13 4-549,3 0 505,-14 4 111,-2 0 157,-11 4-134,2-1 11,-10 3 180,-5-2 178,6-2-279,-6 0-147,2 0-10,6 0-56,-4 0-68,11 0 23,0-1 100,4-1-10,1 0-79,3 0-225,1 0 281,8 0 0,-1 0-347,19 0 45,-13 0 10,8 0 157,-15 0 124,-3 0-1026,-1 0 1,-2 0 0</inkml:trace>
  <inkml:trace contextRef="#ctx0" brushRef="#br0" timeOffset="4735">1470 6190 6697,'4'-8'2241,"-1"1"-1479,-3 7 2095,0 0-2454,-7-6 24,4 3-293,-6-12 12,6 18 380,0-13 79,-1 13-56,0-7 101,1 2-145,2 1-281,1 1-336,0-5 112,19-4 0,12-6-23,10 1-33,6 2 17,-8 7 0,3 2 27,-9 1 1,0 0-1,10 0 1,0 1-101,-7 0 0,-4 1-134,5-1-45,7 0-168,-17 0 391,-13 1 68,-2-1 157,-10 1-11,-3 0-57,-27 0-66,6 0-12,-23 0 34,4 0 436,-8 0-352,23 0 0,-1 0-739,-2 0 1,0 0 648,4 1 0,0 2 50,-10 2 1,1 1-179,-5 3-136,-3 3 46,36-9 78,6-2 101,3 1 1444,9 0-1265,30 0 12,1-1-561,-9-1 0,0 0 426,-6 0 0,0 0-51,0 0 1,0 0-1,-1 0 1,1 0 11,9 0 0,1 0-6,-10 0 0,0 0-11,7 0 0,-1 0-134,13 0-68,-20 0 135,-5 0 1076,-19 0-863,-41 8-146,6-2-216,1 0 0,-3 0 199,9-1 0,-1-1 34,-10 0 0,-2 1 173,3-2 1,1 1 133,0-1 1,2-1 673,-17 0-539,33-2-358,3 0-247,12 0-111,3 0 133,30 0 124,-3 0 182,-2 0 1,2-1-194,18 0 11,2-2 0,-2-9-34,-5 14-425,-3-11 179,-18 16-146,-4-9 325,-15 1 45,-7 1 56,-7 1 101,-34 6 67,16-3 414,4 1 1,1-2-448,11-2-225,3 0-22,10-1 112,4 0 0,2 0 23,5-2 201,3-2 112,-4 1-112,-2-2 146,-5 5-3647,-2 0 2457,-2-3 1,2 2 0,-2-2 0</inkml:trace>
  <inkml:trace contextRef="#ctx0" brushRef="#br0" timeOffset="12419">15675 11662 13891,'-5'4'1512,"2"-1"-4789,3-3 3025,0-4 230,2 2-136,0-2-245,1 3-515,-1 1-1066,-1 3 1984,0 1 0,-1-1 0,0 1 0</inkml:trace>
  <inkml:trace contextRef="#ctx0" brushRef="#br0" timeOffset="15858">14532 15988 6921,'-4'6'3276,"1"-2"0,3-4-1693,0 7-1370,-1-5-112,0 7-56,0-8-1883,1 0 2689,0-4-55,0 0-68,0-5-190,2 1 56,2-2-594,1 1-22,2 2-68,9-8 90,1 16 39,16-13 0,5-2-218,11 12 106,-14-6 1,-3 0-254,-4 7-861,-16 3 581,-6 0 91,1 0-145,-6-3 569,-6 1-54,-5-1-124,-10 3-224,-4 1 90,-3 2 380,4 0-33,6-2-224,7-1 101,6-1 179,4-1 347,5-1 135,4 0 0,3-2-68,2 1-32,9-3 133,9 1-168,-5-2-34,1-1-88,-17-1-225,-4 1-22,-3 3-1233,-3 0-2022,-15 10 2723,11 1 1,-10-1-1,13 0 1</inkml:trace>
  <inkml:trace contextRef="#ctx0" brushRef="#br0" timeOffset="25025">19157 10871 12535,'26'-7'-8,"-1"0"1,4 0-1,-2 1-182,6 0 55,-6 3 1,1-1-113,10-4 264,-2 1 0,5-2 5,2-1 1,1-2 29,-10 4 1,0-1-1,0 1-285,12-4 0,-2 1 350,-4 2 1,-4 1 28,9-2 16,-20 5 1,1 0 263,13-1 0,-1-1-320,-13 3 0,0 1-72,11-2 0,-2 0-34,-10 3 89,5 1-403,-6 1-124,14 0 192,-14 0 134,4 0 123,-5 0 0,-7 0 546,3 0-580,-8 0-78,1 0 45,-1-6-67,5 18-302,-4-12-416,6 20 841,-10-14 0,2 3 0,-5-4 22,0 3 113,2 4 1008,11 25-1054,-5-11 12,7 18-56,-6-17 22,-1-3-56,0 1-11,1-1 0,-2 0 45,9 13-45,-7-7 23,6 10-23,-8-10 0,1 0 0,3 17-146,-3-11-313,2 10-292,-5-16-100,-2-4-707,3 7 1200,-2-9 302,1 8 56,-3-7 224,0 2 224,0 1 0,1 2-134,0-2 89,2 8-380,-2-11-57,1 9-583,-5-15 472,-1-3 89,-1-5 56,-1-6 246,0 3 57,0 0 56,0 2-113,0 0-246,0 0 34,0 0-34,-1-2-45,0-1-56,-5 3 157,2-3 224,-3 1 628,-1 3 33,-2 4-616,-4 9-291,-1 3-68,-5 4 101,8-10-22,-1-9 582,9 7-78,1-11 12,-1 23 32,0-7-402,-2 17-158,3-10-33,0 7-100,3-27-91,0 10 23,0-18 90,0 10 78,0-11 672,0 0-302,-2-2-34,-1 0-67,-1 0-236,-6 0-44,2 0 0,-5 0 11,2 0 157,-9 0 11,5 0 190,-9 0-10,-5 0-348,3 2-45,-9 0-1322,-7 5 527,19-4-112,-6 2-102,24-5-2223,3-5 2746,2-1 0,0 0 0,0 1 0</inkml:trace>
  <inkml:trace contextRef="#ctx0" brushRef="#br0" timeOffset="26574">17795 11634 12647,'37'-10'-239,"0"0"0,3 0 0,-3 2-344,12-3 286,-22 11 0,2 0-355,10-10 1,0 0-246,-12 8 1,0 0 896,7-5 0,-4-1 0,-6 2 0,-8 1 0</inkml:trace>
  <inkml:trace contextRef="#ctx0" brushRef="#br0" timeOffset="34635">15926 7349 13924,'-19'-28'198,"-1"0"0,3 2 0,-1 5-109,-4 9-66,-4 1 89,-21-3-79,8 4 1,14 5 0,-1 0 112,0 1 0,1 1-146,0 1 0,0 0-28,-3 0 0,1 0-107,-12 2-280,13 0-122,12 0 201,0 3 268,-1-1 68,-1 1 23,-7 0-57,-2 0-269,-1 1-481,0 2-1569,-8 11 907,2 1 1424,-4 2 190,16-8 1771,6-7-1446,10-4 258,-6-1-673,6 3 79,-7 6-90,2 2 0,-2 4-56,2-1 23,2-2 100,1 1-10,2-1 66,3 2 348,0 9-246,3-3-91,1 8-167,4-6-23,1 4 34,4 9-45,-3-10-79,3 6-156,0-9 179,-3-6 23,3 4 33,-6-6-12,-1 5 35,-1 22-23,-2-6-180,-1-2 1,-1 0-359,0 3-67,0 4 291,1-25 135,4-7 201,2-6-11,5-2 113,3-3-45,-4-1 44,16-1 78,-8 2-21,15-1 200,1-4-100,3 2 180,11-4-224,-11 4-35,2 0-11,0-2-705,-4 4-874,4-2-1625,-10 6 3014,-11 0 0,-8 0 0,-4 0 0</inkml:trace>
  <inkml:trace contextRef="#ctx0" brushRef="#br0" timeOffset="43642">17573 11501 11616,'41'15'3276,"-9"-3"-1521,-32-12-1979,0 2 145,8 16 102,-1-5 134,16 22-79,-11-23-44,7 5 33,-12-15-44,1 0-1,0-1-22,0 0 0,1 1 11,3 2-11,-5-1 224,0 1 471,-6-2 190,-1 0-358,-6-2-292,-4 0-22,-8 0-146,-1-3 34,0-1-78,1-3-23,8 3 44,2 1-21,7 2-707,0 1 673,21 11 56,-1-2-45,18 8 156,9-5-133,-13-6 89,8-1-112,-20-5-157,-5 0 56,-8 0-44,-3 0-505,-5 0 67,-13 0 325,-3 0 124,-19 0 134,-2 2 0,-6 1 101,1 1 1154,-1-1-448,16-2-684,7-4-123,16-3-337,18-12 237,28-4 100,-20 10 0,2 1 5,7 1 1,1 2 10,-3 3 1,-2 0 6,7-8-23,1 13-381,-24-7-56,-5 14 34,-13-5 470,-5 2 0,-11 1-44,-2 2 10,-1-3 516,-5 0-224,13-2-549,4-1 179,20-1 45,9-1 34,11-3 94,-1-4 1,3-1-51,2 6 1,1-1 84,5-8 0,-2 1-141,9 8-112,-19-5 34,-27 7 34,-25 5-23,-20 8 56,15-5 1,-1 0 4,6 0 1,2 0 73,-12 2 55,26-8-44,6 0-101,4-1-157,2 0-11,5 0 112,6 0 79,27 0 10,-2 0-11,-10 0 1,1 0 0,11 0 21,-7 0 46,-8 0 67,-9 0 235,-8 0 0,-4 0-314,-2 0-190,-9 0 56,-5 3-213,-14 3-45,3 2 1,-1 0 302,-15 6 11,15-6 0,2-1 34,-2 1 458,8-4-55,9-2-437,4-1-246,16-11 223,7-3 23,9-9 11,-3 10 1,1 2-12,-3-1 0,2 0-12,16-1 1,1 0 5,-16 3 1,-1 1 10,5 0 1,-3 0 39,-7 1-45,-10 4-22,-5 1 78,-10 2 0,-22 2-45,-2 1 11,-18 3 102,3 5 66,15-4 1,-1 3-124,23-8-67,3 1 0,5-3-135,0 0-78,12 0 303,6 0-51,19-2 0,6 1-28,-13-1 1,0 1 4,10-1 1,-2 1 18,-8-1 77,-23 2 11,-8 0 0,-7 0-67,-25 0-56,-2 0 0,7 0 0,-2 0-11,-16 0 11,2 0 224,2 0-112,18 0-112,5 0-112,16 0-224,3 0 313,9 0 23,2 0 34,25-2-23,-6 0-11,11-2-67,-10-1 123,-15 2 67,-2 0 112,-13 3-3512,-31 0 3095,5 0 159,1 0 1,-3 0 45,-19 0 44,10 2-33,4 0 10,18-1-77,11 0-449,3-1 549,23 0 23,25 0-85,-21 0 1,2 0-1,14 0 1,-2 0 3270,-1 0-3003,3 0-183,-33 0 11,-5 0 89,-5 0-168,-18-1-55,-9 1-23,-22-1 33,11 1 1,6 0 22,17 0-34,7 1-190,5-1-235,2 1 571,12-2 0,-3-1 56,8-1 235,-7-2-279,-5 2 66,0-8-123,-4 15 1099,0-11-1155,0 10-1104,0-6 1,0-2 0</inkml:trace>
  <inkml:trace contextRef="#ctx0" brushRef="#br0" timeOffset="46076">19224 10877 13947,'-20'3'313,"-2"-3"-268,-12-8 392,-11-3 336,19 4 0,1 0-212,-15-5-561,18 7-213,12 2 79,4 3-57,-3 0 135,-2 0 33,-1 3 12,-4 0 11,8 0 0,-1-2 11,9 0 146,0-1-146,0 2-123,0 2 168,4 13-45,-7 0 11,-2 10 1,-2 2 11,-9 15-6,6-16 0,1-1 96,0 15-46,5-15 12,0 8-12,-1-6 45,-6 5-100,-2 0-23,-10-6 11,14 12 0,-12-5-45,21 0 57,-7 2 66,6-21 35,1 4 77,0-9-55,2 0 78,2 9-123,-1-3-57,-1 10 24,0 2-45,-2 0-12,1-2 45,0-6 112,2-7 101,-6 1 22,16 3-78,-10 0-12,15 3 170,-4 11-271,0-2-100,1 1-11,-5-13 11,-3-8 11,0-4 258,9 4-11,0 0 111,12 4-100,-4-2-179,4 1-57,-1 2 2,-6 1 21,11 2-56,-12 0 0,12-8-12,-11 13-78,9-7 34,-9 6 11,10-4 17,-6-10 0,1-2 11,-2-1 1,2-1-408,12 1 0,3-2 396,-5-1 0,1-2 28,2 0 0,0 0 0,1 0 0,-1 0-6,-2 0 1,0 0-57,8-1 1,-3-1 61,7 0-6,-12 0 1,-4 0-17,-11 0-90,20 1 112,-19 6-11,8 3 22,-5 5-11,3 2 22,3 0-22,2 0 275,8-3-1855,-10-5 269,-4-7-1803,-17-8 3114,-10-7 0,-1 5 0,0 1 0</inkml:trace>
  <inkml:trace contextRef="#ctx0" brushRef="#br0" timeOffset="52436">25066 15201 17846,'13'-5'516,"0"2"-326,2 0 157,14 2-324,-2 1-23,14 0-650,-12 0 0,0 0-1658,18 0 1198,-17-4 1,1-1-1255,15 3 2364,-20-9 482,-1 8 1153,-20-1-1399,-3 2-214,-7 1 0,-20 13-178,-20 6 105,21-7 1,0 1 117,-8 3 0,2-1 404,0 3 873,-9 13-940,24-12-337,0 10-201,13-19-2309,24-3 930,2-14-212,17-5 503,2-11 1267,-15 6 740,2-1 604,-19 12-425,-5 4-482,-4 3-202,1 2-1199,-3 5-952,1 1 1064,0 0 807,-4-3 0,2-4 0,-1 0 0</inkml:trace>
  <inkml:trace contextRef="#ctx0" brushRef="#br0" timeOffset="56413">25217 13406 16972,'27'34'-1591,"-4"-5"-1686,-15-13 2779,-4-2 1,-1 0 0,-3-7-1</inkml:trace>
  <inkml:trace contextRef="#ctx0" brushRef="#br0" timeOffset="56722">25320 14157 15807,'-4'-13'100,"0"3"-223,4 10-2309,-1 0-845,-1 0 2522,-5 0 0,3 0 0,-2 0 0</inkml:trace>
  <inkml:trace contextRef="#ctx0" brushRef="#br0" timeOffset="57315">23957 14522 23482,'17'0'1087,"-1"-2"-1087,-9-5-78,2 1-12,3 0-22,13 4-135,-6 0-324,8 2-1244,-3 4 436,-8-1-974,4 5-924,-11-1 0,-2-1 2457,0-3 1,-4-1 0,1-2 0</inkml:trace>
  <inkml:trace contextRef="#ctx0" brushRef="#br0" timeOffset="63639">23591 10653 7011,'3'-6'3276,"0"1"-1757,-3 5 767,0 0-1154,-19-30-594,8 21-146,-10-11 0,-1 1-78,1 11-146,-12-4-90,13 6 124,-1-1-202,-18-1 0,6 4-22,-12 0 22,10 4 22,2 0 0,-1 0 57,1 0 66,-2 0 85,3 0 0,-2 0-230,-9-1-22,0 1 0,0-1-13,-2 0-4,16 1 0,-2 1-174,-4 3 0,2 2 196,7-2 1,0 1 16,-8 2 0,2 1 0,-7 1 0,-4 3 0,9-2-56,1 3 11,8 1 11,-11 15-212,6-3 89,9-8 0,0 1 45,2-2 0,0-1 101,-6 6 11,-2 2-57,18-14-99,4-4-46,4-2 45,1-1 101,4 9 67,2-2 90,6 11 146,1-6 11,12 7 279,-3-5-201,0-3 0,2-1-140,-1-2 1,0-2-175,2 1 1,-1-1-6,2 0 0,-2-2 61,14 3-39,-4-4 0,0-1-39,8 1 28,-2-2 0,-1 0-28,0-1 0,-13 0 0,2 0 11,10 2 1,1 1-475,-7-1 1,2 0 462,12 2 0,3 1-97,-14-3 0,0 1 0,-2-1-44,4 1 1,0-1 28,-2 0 0,1-1 0,-3 0 95,-6-2 0,-1 0-22,3-1 0,-3-2-17,7-4-45,-3-5 0,-1-4-134,6-3 145,-6 3 1,1-1 89,13-9 524,-10 3 0,-2-3-317,-15 4 0,-2 0 40,11-22-90,-16-7 247,-16 12-236,-2-3-168,-3 8-1928,-1 13 1928,-18 5 0,19 10 0,-14 1 0</inkml:trace>
  <inkml:trace contextRef="#ctx0" brushRef="#br0" timeOffset="67001">24494 10137 8736,'-1'-5'3276,"0"0"-2148,1 5 227,-19-24-872,9 12-58,-16-19-33,10 21 45,-13-2-145,-12 6-287,14 3 1,-2 0-6,-18 3-17,13 6 1,2 1 4,1 1-44,-8 15 0,1 5 56,2 4 0,6-3 0,0 6-377,11-6 0,1 4 0,3-3 281,0-2 1,2 1-634,-6 17 0,5-2 493,13-7-111,15-4 706,11-4 139,6-8 1,9-2-365,-6-5 1,3-2-1,1 1-108,2 0 1,0 0-1,2-1-534,5-1 1,2-1 0,-2-2 645,-6-2 0,-1-1 1,0 0-57,1-2 0,1 1 0,0-2 71,-2 1 0,0-1 0,4 0 132,3 0 1,6 0 0,-1 0 0,-5 0-264,-5 0 1,-3-1-1,2 1-19,1 0 0,3 0 0,1 0 0,-5 0 19,-3 0 0,-4-1 1,-1 0-116,4 1 0,1-1 11,-3-2 0,3 0 0,-5-2 70,15-8 6,-19 2 1,-3-2-107,2-15-28,-10 5 0,0-2 39,7-12-17,-11 11 1,0 0-62,0-9 66,-4-1-161,-8-11 0,-3-3 246,-2 21 0,-3-1 28,-2-9 0,-4-5 0,-4 6-17,-9 6 0,-6 4-65,4 6 0,-3 2 0,-3 2-1011,-5 3 1,-3 4 0,1 2 961,3 2 0,0 3 0,2 1 0,-6 1 1,5 1-1,-5 3 0</inkml:trace>
  <inkml:trace contextRef="#ctx0" brushRef="#br0" timeOffset="74458">20068 18466 9162,'-6'-7'3276,"2"3"-961,4 4-1004,0 0-1064,-3-5-45,0-9-180,-3 8-403,-5-15 179,4 20 101,-2-7 12,6 8 2364,2 0-1637,1-2-279,7-2-236,12-5-11,7-9 112,17 10 103,-19-3 0,2 1 104,4 5 1,2 1-141,0-3 1,2-1-80,7-1 1,-1 1-207,-10 3 0,0 0-146,2-1 0,-3 0-488,2 0-235,-11-1-134,-10 0 220,-6 0-254,-1 0 493,-3-2 359,-19 1 448,-15 4-124,-5 0 90,-6 5 202,18 3-167,4-1-69,8 3-55,6-2 179,5-2 156,3-1 58,1-1-394,10 0-145,4 0 56,29-4-6,-17 0 1,0-2-46,0 1 1,-2-1 17,19-9-113,-24 5-190,-9 5-449,-4 2-492,-5 3 414,-1 5 112,-7 5 1350,-11 13 1,-4 3 152,-2 4-556,0-4 0,2 0-140,10-8-146,6-8-1524,13-4-1719,7-10 2457,0 0 1,-2 0 0,-9 0 0</inkml:trace>
  <inkml:trace contextRef="#ctx0" brushRef="#br0" timeOffset="75607">27071 18547 6764,'0'0'0</inkml:trace>
  <inkml:trace contextRef="#ctx0" brushRef="#br0" timeOffset="76303">28906 18453 8669,'8'-10'0,"-1"1"0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56:45.998"/>
    </inkml:context>
    <inkml:brush xml:id="br0">
      <inkml:brushProperty name="width" value="0.09071" units="cm"/>
      <inkml:brushProperty name="height" value="0.09071" units="cm"/>
      <inkml:brushProperty name="color" value="#FF0000"/>
    </inkml:brush>
  </inkml:definitions>
  <inkml:trace contextRef="#ctx0" brushRef="#br0">2735 4552 7426,'2'4'2128,"1"-2"-1781,-3-2 158,0 2-460,4 0 145,1 1 841,12 3 269,11-1-616,5 0-304,11-3-122,-3-2-146,-6-1 0,4-1-112,3-2 0,2-1-478,-1 2 1,0-1-33,-4-1 1,-3 0-2768,12 3 2457,-24 0 1,-3 2 0,-20 0 0</inkml:trace>
  <inkml:trace contextRef="#ctx0" brushRef="#br0" timeOffset="1199">6565 4638 7571,'0'-5'3276,"0"1"0,0 4-2376,15-29-923,-2 19 23,13-20 34,-2 26-34,4 2 33,0 2 1,1 0-23,20 0-720,-14 0 0,1 1 709,-8 0 0,-1 0 0,2 2 0,-2-1-272,22 4-642,-5-2 1,1 1-292,-16-1 1,0 0-435,15 0 1,-1-1 1303,2 0 0,-19-2 1,-12-1-1</inkml:trace>
  <inkml:trace contextRef="#ctx0" brushRef="#br0" timeOffset="11603">9085 5637 8557,'9'0'3276,"-3"0"0,-6 0 0,0 0-2022,7-34-795,-6 25-1187,6-25-1211,-7 34-1338,0 0 0,10 0 2495,6-2 0,-3 2 1,1-3-1</inkml:trace>
  <inkml:trace contextRef="#ctx0" brushRef="#br0" timeOffset="12070">10853 5507 12244,'4'3'3137,"-1"-1"-3974,-3-2 0,0 0 1</inkml:trace>
  <inkml:trace contextRef="#ctx0" brushRef="#br0" timeOffset="16630">20852 5711 9341,'7'0'3276,"0"0"-467,-7 0-1599,0 0 572,0-9-1088,0 7-392,1-7-346,-1 8-2701,3 1-532,9 0 3136,11-9 1,1-2 0,-2 6 0,20-16 0</inkml:trace>
  <inkml:trace contextRef="#ctx0" brushRef="#br0" timeOffset="17224">23779 5918 11123,'8'1'3276,"-1"-1"-2003,-7 0-1273,0 0-1725,3 2 1725,-19 6 0,14-4 0,-14 4 0</inkml:trace>
  <inkml:trace contextRef="#ctx0" brushRef="#br0" timeOffset="107629">7738 5839 11493,'0'-5'2039,"0"-1"-706,-2-3-851,0 1-157,-2 0-258,2 2-223,2 3-382,23-4 426,1 4 10,26-1 102,-12 3 0,3 1-889,-7-1 1,2 1 888,-4 0 0,3 0 0,-2 0-6,7 0 1,0 0-277,-2 0 1,2 0 270,7 1 0,0 0-1,-15 0 1,-1 0-40,8 1 1,-4 0 50,-9 1 56,-4 0 34,-18-3 1555,-5 0-1869,-9-2-182,-21-5-256,-1-1 561,-15-2 101,7 3 172,-6 1 517,9 2 1,-2 1-220,9-1 1,-1 1-23,-13 0 0,1 1-213,5 0-235,8 2-112,50 0 213,13 0-45,11 0 1,8 0 25,-12-1 0,1 0 0,-1 0-420,6 0 0,0 0 315,7-1 1,-7 0-247,-24 2-1176,0 3-1832,-15 10 3012,-13-3 0,4 3 0,-5-10 1</inkml:trace>
  <inkml:trace contextRef="#ctx0" brushRef="#br0" timeOffset="108567">11214 5618 17958,'-19'-19'303,"47"-2"-113,17 21 1,8 5-533,-19-6 0,0 1 1,0-1 348,3 2 1,-1 0-1,-3 1-1402,-1 0 1,-4 2 1394,19 4 797,-13-1-3061,-8 2 1737,-15-4 23,-13 3 457,-32-7 52,5 0 1,-3 0 134,0-1 0,0 0 1498,-3 0 0,1 0 89,-11 0-763,20 0-404,7 0-134,16 0-146,2 0 34,7 0 459,9 0-414,13 0-197,-3 0 1,0 0-152,11 0-11,8 0-56,-25 0-594,5 9-370,-5-1-2257,17 15 2928,-2-11 0,-10 1 1,-3-9-1</inkml:trace>
  <inkml:trace contextRef="#ctx0" brushRef="#br0" timeOffset="120771">19295 5772 6103,'-4'6'2802,"0"-1"-1514,4-5 1491,0 0-2667,-1 2-135,0-2 349,0 3-281,5-3-214,20 1-850,8-1 540,-3 1 1,5-1 0,3 2 482,5 1 0,3 1 0,0-1-87,-1 0 1,2-1 0,0 0 93,-6 1 0,1-1 0,-1 1 1,-4-1 10,2-1 0,-4-1 6,1 1 0,-4-2 118,-11-1-538,-11 2 347,-16-2-1238,-15 5 0,-5 3 1283,-5-3 358,5 2 1,1-1 2879,-4-4-2363,18-4 145,-12-3 470,16-5-1479,3 2-11,4-2-157,25-3 135,-7 6-1,12-3-55,4 10 78,-13 1 0,16 1-34,-12 3-67,-4 1-683,-3 2-594,-5 3-572,-3-2-1327,-5 7 2858,-4-7 0,-1 1 1,-1-6-1</inkml:trace>
  <inkml:trace contextRef="#ctx0" brushRef="#br0" timeOffset="124185">24110 5769 8635,'-1'4'2981,"0"0"-1065,1-4-1143,-1-14 292,1 8-1065,2-8-79,4 11 35,8 3 44,8 2 0,9 3-34,-2 2 0,1 1-50,-6-2 0,1 0-136,9 3 0,-1 0 198,15-1-18,-8-3 1,-1 0-163,4 0-201,-8-3 0,-11 3-2874,-31 9 268,-10-5 2818,-21 0 1,-6-2 503,18-4 1,-1-1 325,-16 0 0,2-3 2353,-4-6-1839,21 1-1153,9-1 0,31 5 17,30 1 0,7 1-17,-20 1 0,2 0-1093,6 1 1,6 1 0,-10 0 791,0 1 0,-8 4 1,-29-8-1</inkml:trace>
  <inkml:trace contextRef="#ctx0" brushRef="#br0" timeOffset="152842">3773 7953 10339,'0'-4'2599,"0"2"225,0 2-2287,18-25-323,20 13-198,-14-3 1,1 1-181,8 8 0,1 4 164,-4-1 0,2 0-975,5 0 0,4 0 0,-1 0 611,6-1 0,3-2 112,-6 0 0,6-1 0,0-1 0,-7 0-379,-1 0 1,-4 0 615,-1-1 0,1-1 1,-8 2 2,-9 1-336,-12 3-671,-8 6 145,-8 6 1850,-5 4-1593,-18 8 1077,-13-6 492,-2-2 282,20-10 1,-1 0-417,-13-2 942,0-5-679,14-1 0,0 0-689,-10-3-336,9 1 0,3 2-247,8 3-1075,2 0 1266,24 4 56,11 2 135,14 1-45,14 0-151,-15-2 1,6-2 0,3 1-1,-4-1 20,-3 0 0,-2 0 0,2 0-541,5 0 0,4 0 0,-1-1 0,-4 1 526,7-1 0,-4 1-973,-1 1 0,-2 1 362,-13 0 1,-2 1-1329,21 5 1939,-41 1 0,-3-5 0,-2 1 0</inkml:trace>
  <inkml:trace contextRef="#ctx0" brushRef="#br0" timeOffset="159669">14913 11923 17330,'-1'-9'1323,"0"1"-965,1 3-246,2-3-179,17 1 33,25 0 34,-17 5 0,2 1-431,10 1 0,2 1 436,-3 0 1,1 0 5,5 0 1,3 0 2,-14-1 1,1 1 0,2-1 0,11-2 0,4-2 0,-2 0-15,-7 0 0,-2 0 0,0 0-4,-1 0 1,-1-1-1,-4 0-47,-3 0 1,-7 0-364,-13 4-2208,-10 6 1569,-7 0 403,-35 16 739,2-8-137,5-1 1,-3-1 159,7-4 0,-1-1 56,-6 1 1,-3 0 565,-8 2 0,1 0 1,9-3 1,1-1-439,-3 1 0,6-1-297,11-2-67,30-2 111,22-1 522,16-1 0,8 1-498,-17-1 0,2 1 0,0 0-50,7-1 1,0 0 0,-1 0-14,7 0 1,-5 0-12,-12-1 1,-5-1-488,-3 1-550,-6-1-996,-8 2 2039,-3 7 0,-6-4 0,-1 5 0</inkml:trace>
  <inkml:trace contextRef="#ctx0" brushRef="#br0" timeOffset="162765">4210 12837 10193,'0'-6'3276,"0"1"0,0 5-259,-26-18-3017,18 11-45,-19-14-67,26 15 68,1 1-226,3-2 113,19 5 180,24-1-23,-21 3 0,3 1-180,10-1 1,5 1 0,-5 0-197,-6-1 1,-1 1-718,6 0 1,3-1 0,-7 1 900,3 1 0,-6-2 0,-23 1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59:57.508"/>
    </inkml:context>
    <inkml:brush xml:id="br0">
      <inkml:brushProperty name="width" value="0.09071" units="cm"/>
      <inkml:brushProperty name="height" value="0.09071" units="cm"/>
      <inkml:brushProperty name="color" value="#FF0000"/>
    </inkml:brush>
  </inkml:definitions>
  <inkml:trace contextRef="#ctx0" brushRef="#br0">12503 16224 9453,'3'-50'1300,"1"9"-650,-2 29 45,1-1 78,-1 0 292,0-1 492,0-5-1087,-1 6 80,-1-3 99,-12 6-660,3 5 11,-10-1-33,-2 3-23,0 1-146,-9-1-44,-19 1 178,6 2 0,14-1 1,-2 1-56,-9 1 0,1 1-101,-8 4-34,11-2 1,3 1 66,5 5 57,3-1 134,1-1 34,-6 0 78,-1 0-23,-4-2-78,1 3 45,-8 2-56,5 1 23,5-2 33,14-2 257,14-7 1,3 0-79,1-1-201,-3 3-157,-2 3 55,-6 7 68,-2 5-22,-10 6-34,13 15 28,1-16 0,2 3-213,4 10 0,2 2 79,-1-5 0,-1-1 33,-2 7 0,0 0 56,0-8 0,1 0 28,-2 15 0,0 3 60,4-11 0,0 1 0,1-1 13,-1 10 0,3-1 185,2-10 0,2 0 0,2-3-168,2-1 0,1-2-159,1 0 1,-1 0 118,-1 1 1,-2-1 6,1 13-12,-1-2 0,1-4-34,6 4-78,4-9 123,5 2 0,-4-11 101,0 12-78,-7 2-269,0-1 461,-3-6-293,-5-19-23,-1-6 90,-1-3 168,1-2 448,1 1-560,1 8 112,9 16-560,-3-1 213,2 3 22,-3-15 157,-5-9 247,3 0 739,6-1-549,2 2-426,2 0 67,-2 2-78,-4 1-44,-2-1-91,3 1-55,0-2-23,2-2 191,3-2 22,2-1 0,4-4 156,20-12-156,-8 2-297,-11 3 0,-1 1-2246,9 0-734,-4 6 2908,-7 2 1,-11 1 0,-5 0-1</inkml:trace>
  <inkml:trace contextRef="#ctx0" brushRef="#br0" timeOffset="2875">14339 5993 14115,'-45'1'1221,"8"-1"-426,34-2-268,0 1-314,1-1 112,1 1-459,7 1 335,10 0-22,23 0 1,8-1-130,-16 0 0,1-1-270,5 1 1,3 0-1,-4-1 214,-4 0 1,-3 0 10,-1 0 1,0 0-208,0 1 1,-2-1-1032,-2 2-750,-1 2-930,-27 7 2913,6 0 0,-1 1 0,1-5 0</inkml:trace>
  <inkml:trace contextRef="#ctx0" brushRef="#br0" timeOffset="3800">16779 5949 14529,'-25'-17'2253,"6"3"-1637,19 14 79,24 0-23,7 0-443,-1 0 1,4 0-662,0 0 1,3 0 548,4 1 1,1 0-62,2 0 0,2 0-472,0 2 0,1-1 433,-2 0 0,3 1-10,-9-1 1,2 0-1,-1 1-87,-3 1 0,-1 0 1,0 0 75,3 1 0,0 0 0,-3 1-74,1 1 0,-5 1-349,9 5-368,-24-4-874,-3 1 805,-3-2-166,-1 1-2247,-4-1 3047,-2-4 1,-2 0 0,-2-3-1</inkml:trace>
  <inkml:trace contextRef="#ctx0" brushRef="#br0" timeOffset="7164">4245 6868 16400,'-19'-23'1586,"1"0"0,-11-14-1553,29 37-291,5 0 381,13 0 1,17-5-35,-9 9 1,2 0 78,5-4 0,2-1-327,2 7 0,3 0 170,-5-4 1,3 0-1,-2 0-6,4 0 1,0 0-1,8 2 1,1 0-12,-11-1 1,-1 1-68,-4-1 1,-1 1-46,-1-1 1,-3 1-163,13 0-382,-21-1-88,-8-1 379,-3-1-61,-6 0-2845,-2 2 3183,-24 4 0,17-2 0,-17 2 0</inkml:trace>
  <inkml:trace contextRef="#ctx0" brushRef="#br0" timeOffset="10051">16793 6852 7706,'1'-4'2386,"-1"0"-1232,0 4-481,-29-29 32,18 19 886,-24-26-694,28 29 134,-1-1-807,5 5-202,-1 1-67,3 2-772,0 0 817,15 0 123,8 2 145,15 1 1,6 1-959,-7-2 1,1 0 715,-2 0 0,3 1 1,1-2 18,1 0 0,1-1 0,-3 0-34,6 0 0,-1 0-19,-9 0 1,2 0 0,-5 0-302,-4 0 1,-3 0-1160,14 0-1165,-11 1 2633,-8 7 0,-10-5 0,-5 4 0</inkml:trace>
  <inkml:trace contextRef="#ctx0" brushRef="#br0" timeOffset="10679">19137 7010 10316,'-4'0'3276,"1"0"-501,3 0-2787,13 0 315,-2 0-101,14 3 212,-3 1-112,2 3 1,1 1-156,19 3-259,-13-6 0,2 0 112,6 6 0,2 0-363,-7-6 1,3-3 0,-2 1 3,9 7 0,-2 0-454,5-5 1,-6-3-1787,-12-2-678,-14 0 3003,-8-2 1,-7 1 0,0-2 0</inkml:trace>
  <inkml:trace contextRef="#ctx0" brushRef="#br0" timeOffset="11471">21248 7080 14865,'-24'-22'1092,"0"0"0,1 2 0,8 5-457,13 12-445,5 0-190,7 0 202,12 0 100,6 2 1,5 0-73,7 0 0,2 1-1427,2 0 0,0-1 1230,1 1 1,-4 1-23,-11 1 1,-3 0-105,0-4 0,-1 1 93,-1 7 0,0 2-140,4-6 0,1 2-874,-1 8 0,-2 1-1866,15 5-397,-16 3 3346,-31-8 1,1-4 0,-3-5-1</inkml:trace>
  <inkml:trace contextRef="#ctx0" brushRef="#br0" timeOffset="13277">15159 8045 8815,'0'5'3276,"0"-2"0,0-3-539,5 0-2636,7 0-45,35 0-71,-10 3 0,6 1 0,3 0-744,-2-2 1,2 1 0,1 0 0,-1 0 746,-5 0 1,0 0 0,-1 0 0,-1 0-49,11 0 0,-1 1 1,-10-3-2272,1 0-946,-22 1 3194,-14 1 0,-6-1 1,-4 0-1</inkml:trace>
  <inkml:trace contextRef="#ctx0" brushRef="#br0" timeOffset="15605">17567 8008 7156,'-6'-2'3276,"1"1"-2630,5 1-758,-28-5 101,15 8 11,-21-3 22,24 7 180,3-2 1725,4-4 1349,3 0-1947,32-3-802,1-2-415,-4 1 0,2 1-220,16-1 0,-2 1 91,-16 1 1,-2 0 4,14 0 1,-1 2-1378,9 7-482,-15-3-1244,1 4 3115,-15-7 0,-12-2 0,-4 0 0</inkml:trace>
  <inkml:trace contextRef="#ctx0" brushRef="#br0" timeOffset="16194">20138 8113 15896,'35'-1'272,"0"0"1,-1 0 0,0 1-228,-7 0 0,-1 0 0,2 1 0,-1 1 11,1-1 0,-1 0-12,-1 1 1,-1-1 22,21 2 23,-6-3-90,-6 2-470,-6-1-2807,-1-5 2457,-15 3 1,-1-4 0,-11 5 0</inkml:trace>
  <inkml:trace contextRef="#ctx0" brushRef="#br0" timeOffset="17680">15303 8950 7829,'-3'0'3276,"0"0"0,3 0-2848,-6-30-58,17 18 414,13-26-593,13 30-175,1 3 1,2 1-17,-13 1 0,2 2-781,5 3 1,4 1 0,-3 1-859,-2 0 1,-1 1 1165,10 3 0,-5 1 1,-8-1-1,-9-3 0</inkml:trace>
  <inkml:trace contextRef="#ctx0" brushRef="#br0" timeOffset="18155">17759 8967 13588,'42'-8'411,"0"-1"0,-4 0 0,-1 2-142,-7 1 0,-1 0-236,14-2 143,-16 3 0,0 1-1386,6 2-1736,-4 0 2976,-2 2 0,-12 0 0,-5 0 0</inkml:trace>
  <inkml:trace contextRef="#ctx0" brushRef="#br0" timeOffset="18652">20438 8922 16143,'26'-3'455,"1"0"1,0-1 0,-1 2-356,13 2-61,-15 0 1,3-1-24,2 1 1,2 0-17,13 2 0,-1 0-252,-14-1 0,-1 0-1387,9 2 1,-4-1 818,-4-1 1,-11 0 0,-7-1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1:01.592"/>
    </inkml:context>
    <inkml:brush xml:id="br0">
      <inkml:brushProperty name="width" value="0.09071" units="cm"/>
      <inkml:brushProperty name="height" value="0.09071" units="cm"/>
      <inkml:brushProperty name="color" value="#FF0000"/>
    </inkml:brush>
  </inkml:definitions>
  <inkml:trace contextRef="#ctx0" brushRef="#br0">26433 8074 10226,'-48'-2'990,"0"0"0,2-2 0,15 4 1005,28 4-1178,1-3 2459,1 0 0,24-5-2658,13-3 0,5-1-574,-10 3 1,2 1-23,7-1 1,5 0-1,-5 2-5,-9 5 0,-3 2-12,11 0 1,-1 2-263,-11 1 1,-2 1 256,0 0 0,0 0 22,6 2 1,-2 0-45,15 6-1,-5-2-33,-20-4 56,-13-7 0,-1 3 536,-1-3-536,-1 1-12,1 0-66,1 7 44,1 9 135,2 21 34,-3 1-51,-2-14 0,-1 1 5,-1 8 1,0 0-62,0-9 0,-1 3 9,0 11 1,1 6-1,-1-5-26,0-9 1,1 0-5,-1 1 1,0 2-1,1-1-7,0 14 0,2 0 11,-1-14 0,2 1 1,0 0-12,-2-1 0,1 0 0,1-1 0,3 13 0,3-5-23,0-14 1,2-3 11,8 12 5,-8-15 1,1-1 5,3 6 0,-5-1-68,-2 12 68,-5-9-11,-1 10-22,-2-14-35,0 0-55,0 1 101,0-9 44,-1 2-22,0-14 23,0 3 111,-2-4 101,-23 6-179,7-6-11,-20 2 89,-1-7-78,3-1-56,11-1 0,-3-1-49,-5 0 1,-4 1 0,3-1-20,1 0 1,0 0-590,-2 1 1,-3 0 0,6 2-196,-8 5-503,13 2-1922,13 8 0,7-6 2457,3 0 1,4-8 0,-3-1 0</inkml:trace>
  <inkml:trace contextRef="#ctx0" brushRef="#br0" timeOffset="11425">21413 14041 14574,'6'2'706,"-1"1"-347,-1-3 649,7 0-437,1-5-100,7-3 426,9-23-416,-3 1-324,-8 7 0,1 0-33,9-12-102,1 1-22,1 3-34,4 1 11,7 0 17,-5 6 1,3-3-884,-7 6 1,0 0 0,1-1 884,0 0 0,0 0 0,1 0 4,0-2 0,0 0 0,-3 1-88,3-3 1,-1-1 94,-4 3 1,0-1-1,0 0-827,-1 1 1,-1 0 0,2-1 819,6-6 0,2-2 0,-2 2 0,-7 6 0,-1 1 0,2-2-412,0 1 0,3-3 0,-1 1 1,-1 2 411,-3 1 0,-1 2 0,2 0 318,8-8 1,2-1-1,-2 2-223,4-3 0,-1 2 28,-2 1 1,0 1-18,-4 2 1,-1 0-63,-5 5 1,-2-1 80,-1-1 0,0-1-159,-1 1 1,1 0-180,9-8 0,2 1 56,-3 4 1,1 0 878,7-2 0,1 0-744,-7 5 0,1-2 36,-3 2 1,1-2 0,0-1 112,-3-2 0,0-2 1,-2 2-113,-2 4 0,-1 0 0,-2 1 1,2-10 1,-4 2 2303,-6-5-2981,-6 15 493,5-7-359,-9 16-1983,1-3-706,-3 8 3431,-11-2 0,6 9 1,-7 0-1</inkml:trace>
  <inkml:trace contextRef="#ctx0" brushRef="#br0" timeOffset="12746">23688 11973 7706,'-6'-7'2520,"1"1"-1757,5 6 111,0 0-180,-36-4-55,23 2-79,-26-3 1031,33 5-1120,2 0 66,-1 0-481,0 0 124,-5 0 907,-6 0-482,2-1-403,-5-2 78,5-3-179,5 0 22,3-1-67,4-3-79,2 2-167,5-5 100,3 8 68,12-3 22,28 0 45,0-1-34,-16 4 0,3-1 0,-1 1-870,0 0 1,-1 0 880,11-2 1,-1 1-18,-16 3 1,-3-1 6,16-1-12,-12 0-23,-8 2-55,-11 1-124,-2 2-235,-3 0 2166,0 6-1718,1 4 45,-1 19-179,-2-5 100,-2 6-10,0-10-69,0-1 35,-2-6-34,0 0-11,-2-8-347,-1 1-348,0 3 437,-2 3 292,2-2-1,-2 1 79,5-7 0,-2 0 12,2-2 10,0 0-11,1-1-627,0 0 616,-2 1 23,1 0 10,-2 1 113,1 1-45,-3 9-79,0-1-22,-1 10-168,-1-4-224,-1 4-438,1-1-324,-9 14 1098,7-15 67,-6 8 113,10-20-57,3-1-67,2-5-23,1-1-3254,0 3 2936,0-3 1,0 2 0,0-3 0</inkml:trace>
  <inkml:trace contextRef="#ctx0" brushRef="#br0" timeOffset="17335">6220 6865 11056,'26'-17'280,"-1"1"0,-1-4 0,-3 3 23,-2 10-23,6-14 33,6 11 327,6-9-271,8 3-291,-8 8 1,3 2-976,-7 3 1,0 0 902,14 0 0,1 3-12,-10 2 0,1 1 6,-1 0 0,3 1 0,0-1-34,2 0 1,1-1 0,0 1 14,-1 1 0,1 0 1,0-3 23,-4-4 1,2-1-1,-1-1 1,-3-1 39,12-1 0,-2-3-303,-6 0 0,1-2 0,-1 0 314,4-1 0,-2 1-45,-1 0 0,-1 2-73,-1 2 1,0 1 50,0 2 0,-1 2 22,0 0 0,-1 2-5,0 0 0,1 1 20,-6 1 0,2-1 0,-2 1-4,4 0 1,-1 1-18,8 0 1,-1 0 11,-17-1 0,-2 0 39,20 1 44,-7-2 881,9-2-1083,-9-5 1,0 1-90,-6 2 0,-1 0-459,10-4 0,1 1-478,-5 5 1,-2 1 1127,-1 4 0,-1-1 0,-5-1 0,-3 0 0,9 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15:21.665"/>
    </inkml:context>
    <inkml:brush xml:id="br0">
      <inkml:brushProperty name="width" value="0.09071" units="cm"/>
      <inkml:brushProperty name="height" value="0.09071" units="cm"/>
      <inkml:brushProperty name="color" value="#FF0000"/>
    </inkml:brush>
  </inkml:definitions>
  <inkml:trace contextRef="#ctx0" brushRef="#br0">16531 5540 10742,'6'29'874,"-1"-8"56,-4 0-437,0-9-11,-1 7 302,1 3-403,-1 3-314,0 1-56,1-1-11,4 3 34,0-4 11,3 10 45,-2-6 33,0 3 112,-2 4-123,-2 4 11,-2-7 1,1 1-113,-1-7 0,0 0 6,-1 8 0,2 1-6,-1 0 0,2-2-11,-1-8 0,0 0 0,-3 7 0,2-1 0,12 6 0,-11-1 23,14-2-23,-9 1 0,-2 5 28,-2-4 0,0 1-23,1 6 1,0 2 1,-3-5 1,0 2-1,0-6-13,0-11 1,0 0 5,-1 22 0,2-3-11,0-19 11,0 4 0,1-12 45,-2 26-45,-2-10-56,0-3 0,0-1-292,-4 10-39,1-13 1,1 0-73,1 18 347,-1-3 56,4-15 0,2-14 190,11-3-11,0-5-44,11 0 100,1-4 90,6 0 90,8-2-35,-3 1 1,2 0-196,-9 0 0,0-1-270,13 2 0,-1-1 231,-14 1 0,0 0-6,0 0 0,1 0-28,-2 1 0,0-1-51,0 2 1,1 0 44,-1 0 1,-1 0-46,0 2 1,2-1 39,6-1 0,3 0 0,-2 0-23,-1 0 0,1 0 11,8 0 1,5-1 0,-6 0-766,-10 0 0,-2-1 900,9 1 0,1 1-45,5 0 1,-2 0-108,-15 0 1,1-1-1,13 1 0,1 0-5,-4-1 0,-3-1-11,-5 1 0,0-1-11,19 0 0,-2 0 11,-21 0 0,-1 0-23,9 0 1,-2 0 22,-3 1-51,-2 0 0,0-1-285,3 1-123,19 1 56,-13-2 179,5 0 111,1 0 213,-12 0 0,-1 0-134,8 0 56,6 0 1,-15-2-158,6 1-586,4-3 318,11 0 201,-2-2 839,-14 3 1,1-1-750,-7 1 0,-1 0 112,0 0 0,-2 0 0,2-2 3,-14 2-3,-1 0 45,11-2 56,-3 2 320,6 0-343,-6 1 23,-4 1-12,-2 1 23,-5 0 371,1 0-125,-3 0-89,-6-2-157,25-10-302,-14 2-202,14-3 0,4-2 246,14-9 151,-20 12 1,-1-1 50,13-8 56,-20 8 112,-5 5 79,-3 1-225,-3 1-78,1 1-11,-1-2 11,1-2 0,1-2 11,1-3 56,4-15 101,-1 2 39,-2-3 1,1-3-107,-3 0 0,-1-2-423,1 0 0,-1-1 322,-1-1 0,-1 1-113,0 9 1,-1 1-168,1 0 0,0-1 5,1 0 1,-1-3-275,2-7 0,1-5 0,-1 4 240,-1 1 1,0 0 65,1-8 1,0-6-1,-1 7 220,-2 14 1,-1 1-56,1-19 0,-1 2-231,-1 20 1,0 0-773,0-14 0,0-2-275,0 10 0,0 0 1356,0-1 0,0 2 0,0-10 0,0 23 0</inkml:trace>
  <inkml:trace contextRef="#ctx0" brushRef="#br0" timeOffset="1386">19660 5573 8849,'-3'-30'29,"0"0"1,0 4 0,0 1 620,0-6-370,0 1 538,-10 7-359,14 0 707,-11 13-853,14-2-44,-6-3-235,0 2-12,2 0-22,-2-1 56,1 2 135,-1-4-147,0 4 12,1-2-11,0 6-11,1 2 123,-2 3-78,2 0 402,0 0-55,-1 1-314,-1-1-112,1 2-135,-3 1 23,-8 0 112,-2 0 45,-34 3 0,-1-3-40,17 2 1,-2-1-6,5 0 0,-2-2 17,-12-2 0,-4-1-315,9 2 1,-2-1 0,-2 1 299,1-1 1,-2 0 0,-1-1 0,-1 1-506,-5 1 0,-1-1 0,0 1 0,3-1 503,-3 0 0,2 1 0,1-1 0,-1 1 0,1 0 0,5 0-434,5-1 0,2 1 439,-1-1 1,-2 0-6,3 1 0,-3 0 0,2-1 0,-7 0 0,-1 0 0,8 2 0,-4-1 0,0 1 0,3 0 17,-8-1 0,1 1 87,0 0 1,-4 1 0,7-1-130,8 1 1,4-1 35,-5 0 0,3 1 731,-3-1-831,13 1 1940,-4 0-2030,7 0 1149,-1 3-1149,-1 1 380,3 1 12,-5 1-68,10-3 69,-2 0-91,11-3-33,0-1-90,-7-2-180,-9 1 56,-2-1-88,-7 2 178,-1 1 34,10 0 45,-3 0-23,13 0 68,-1-3-23,3-1-21,0-1 155,1-3-111,2 3-68,0-2-22,1 3-89,-13-2 55,15 3 23,-14 0 11,15 1 11,-7 1 0,2-1-22,-1 1-67,1 1-270,-13 0-134,0 0 12,-12 3 111,3 2 56,1 4 90,-6 0 191,12-2 22,-1-2 0,14-3 22,4-2 135,2 0 45,1 0-202,0 0-11,-3 0-90,-3 2-146,-4 0-89,-15 5 314,6-2 22,-7 2 11,12-4 112,4 0 225,4-3 10,2 1-32,1-1-226,0 0-469,-11 0-550,-2 0-2358,-12 0 1447,1 1 1314,0 1 360,4 1 156,5 1-303,8-1 415,5-1 258,4 0 2906,4 3-1333,7 10-1439,3 15-235,2 1-191,-8-7 0,0 1 46,2 11-91,-2 0-33,-1-9-280,-4-13-2128,0-2 2408,-1-4 0,0-2 0,0-5 0</inkml:trace>
  <inkml:trace contextRef="#ctx0" brushRef="#br0" timeOffset="2601">10959 7688 14238,'24'-4'997,"19"-10"-761,-20 3-1,17-6 661,-4 6-616,-1 5-280,-1 0-33,-15 4-3244,6 4 2886,-20-2 0,14 1 0,-17-1 0</inkml:trace>
  <inkml:trace contextRef="#ctx0" brushRef="#br0" timeOffset="3714">15665 7611 16143,'46'1'926,"-1"0"0,4 0 1,-5-2-860,2-3-78,-2 0 11,-3 6-605,-18 2-908,6 4 1513,0 0 0,-16-2 0,5-3 0</inkml:trace>
  <inkml:trace contextRef="#ctx0" brushRef="#br0" timeOffset="4674">20480 7613 8568,'4'-1'3276,"0"0"-557,-4 1-1711,45 16-156,-16-6-539,5 2 1,2-1 224,6 1-308,-11-7 0,3-1-202,3-1 0,3 0-28,-4-1 0,2 0 0,-1 0-685,9 0 1,-1 0-151,0 0 0,-2 1 835,-10-1 0,-4 1 0,1-1 0,-2 0 0</inkml:trace>
  <inkml:trace contextRef="#ctx0" brushRef="#br0" timeOffset="5596">24332 7650 10316,'-1'-6'3276,"1"1"0,0 5-1794,44 13-675,-17 1-253,14 3 1,0 3-196,-1 5-281,-13-7 0,0-2 12,8 6-62,-7-7 0,3 1-824,6-1 1,3 1-298,-4-2 1,1 0 0,1-1 623,-3-2 1,1-2 0,-4 0 0,4 2 0,-4-2 0,6-3 0</inkml:trace>
  <inkml:trace contextRef="#ctx0" brushRef="#br0" timeOffset="13500">3792 11542 16457,'0'4'1366,"0"0"-1243,0-4 13,2-11-103,0 0 46,5-21 111,3-10-185,-5 17 1,1 0-12,-1 0 1,1 1-3272,5-21 3162,0 4 109,-4 17 1,0 0-143,1-4 0,0-1 148,1-1 0,1-2 11,3-15 1,-2-1-7,-6 12 1,0 0 46,4-2 0,2-2 1,-4 4 3,-5 6 0,-1 2 44,7-8 1,0 0-17,-6 4 0,-2 1-61,1-17-73,-1 9 1,0 2 71,0-3-22,-1-5-11,-1 21-202,0 12 2621,-1 2-2330,23 50 124,-3-11-46,0 2 1,3 2-73,7-1 0,2-3-3,-5-5 1,2-1-54,12 9 0,1-1-734,-7-9 1,1-1 750,4 1 0,0-1-1,3 0 1,0-1-1354,2 0 1,1-1 1308,0-2 0,2 1 7,-8-4 0,2 0 1,-2-1-270,-4-1 0,-1-1 0,0 0 262,12 5 0,-2-2 87,-14-3 1,-5-2-122,-5 0 1038,-9-1-936,-5-1 2614,-11-2-3880,-27 5 312,-10-1 877,8-1 1,-5 1-306,-1 0 1,-4 1-1,0-1-179,8 0 0,0-1 0,-2 0 543,0 0 0,-3 1 1,1 0-1,1-1 107,1 0 0,1-1 0,1 0 82,1-1 0,1-1 0,1 0 46,-13 2 1,2-1-68,7-3 1,1-1 56,7 0 0,1-1 184,-16-3-347,10-4 22,10-4-89,-2-2-90,14-2-56,-8 6 673,10 0-639,-17 7 213,1 4 134,-1-1 1503,11 3-1783,12-2-112,4-2-112,2-1 224,-4 0 134,20-6-44,-1-6-45,24-12-1684,-18 8 1,1-1 1602,6-3 1,1-1 46,6-4 1,1 0-376,-8 7 0,1 0 0,0-1 364,2 0 0,1-1 0,3 0 8,0 0 1,3-1-1,0 1 1,-2 0-2,0 0 1,-1 1-1,1-1 1,-1 0 1,3-3-1,-1 1 1,-4 3 8,5-2 0,-4 2-6,-1-4 0,-4 2 45,7-2 0,-12 3-56,-10 8-56,-3 2 1982,-8 7-2542,-2 2 1717,-3 6-1079,-22 21 107,2-5 0,-2 3 112,-8 10 0,-1 2-382,3-6 0,3 1 141,3 0 0,4-1 22,-4 14-5,14-21 0,0 1 5,-1 1 1,0 0-1,-2-3 0,0 0-276,-2 7 1,0 1 258,-2-7 1,-1 0-6,-1 4 0,0 3 0,0-1 0,-3 1 0,-1-1 33,-5 11 1,0-1 39,10-12 0,2-3-57,2 0 1,-1 0-27,-6 1 1,3 0 43,2 9 10,-12 0 35,24-19 22,-10-1-101,5-4 237,-3 1-293,4-2 412,2-1-1432,1 4 687,3-7-283,1 0-2605,1-5 2457,0-10 1,0 8 0,0-8 0</inkml:trace>
  <inkml:trace contextRef="#ctx0" brushRef="#br0" timeOffset="32308">5971 15612 8478,'3'2'3276,"0"-1"-411,-3-1 37,9 0-1333,-6 0-236,6 2-728,-12 4-537,-4 3-68,-2 3-1244,-2-3-2033,6-4 2897,19-30 0,-10 19 1,12-22-1</inkml:trace>
  <inkml:trace contextRef="#ctx0" brushRef="#br0" timeOffset="33399">9116 15719 13140,'-6'-1'3276,"1"0"-1610,5 1-1521,-7-19 1,5 12-68,-5-14-44,5 18-34,1 2-684,-1 0-1333,0 1-1260,-2 0 2914,-2 0 0,4 0 0,-2 0 1</inkml:trace>
  <inkml:trace contextRef="#ctx0" brushRef="#br0" timeOffset="34614">12172 15552 15135,'15'-4'3276,"-2"-9"-2429,-10 10-2259,-1-7 1412,-2 10 0,0 0 0,0 0 0</inkml:trace>
  <inkml:trace contextRef="#ctx0" brushRef="#br0" timeOffset="35406">14320 15543 21230,'-2'-21'-3277,"0"5"2592,3 12 0,-1 3 0,0-2 0</inkml:trace>
  <inkml:trace contextRef="#ctx0" brushRef="#br0" timeOffset="37532">20610 15327 11302,'1'-4'3276,"0"1"0,-1 3-427,-2 9-2759,2-4-34,-1 5 0,4-6-12,5 0-1119,-4-1-1390,2 6 2465,-20 10 0,11-8 0,-11 5 0</inkml:trace>
  <inkml:trace contextRef="#ctx0" brushRef="#br0" timeOffset="38516">23214 15585 18306,'15'-18'1859,"-8"11"-1859,1-5-280,-8 14 236,0 4-506,-1 3-2727,1 1 2698,22-16 1,-17 7 0,18-14-1</inkml:trace>
  <inkml:trace contextRef="#ctx0" brushRef="#br0" timeOffset="39626">26154 15452 18171,'20'-1'-325,"-4"0"280,-15 1 34,0 1-57,3 0-637,0 0-1368,1 0-1204,-2-1 2835,-2-3 1,-1 2 0,0-2-1</inkml:trace>
  <inkml:trace contextRef="#ctx0" brushRef="#br0" timeOffset="40407">27695 15291 17241,'33'5'638,"-8"-2"-379,-25 1-103,0-3-66,0 0-90,3-1-78,2 0-326,2 0-392,1 0-828,-4 4-1222,-2 2 2846,-6 10 0,3-9 0,-4 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1:35.244"/>
    </inkml:context>
    <inkml:brush xml:id="br0">
      <inkml:brushProperty name="width" value="0.09071" units="cm"/>
      <inkml:brushProperty name="height" value="0.09071" units="cm"/>
      <inkml:brushProperty name="color" value="#FF0000"/>
    </inkml:brush>
  </inkml:definitions>
  <inkml:trace contextRef="#ctx0" brushRef="#br0">13886 5101 6641,'7'5'2555,"-2"-1"369,-5-4-2005,9 0-818,-6-1-101,7 1-112,-7 0-23,1 0 102,3 0 33,1 0 0,3 0 11,-3 0-34,22 2 23,-9 1 0,19 3 0,-7-2-347,6-1-566,-5-1 0,2-2 235,-7 1 0,0 0-619,10-1 0,0 0 328,-11 0 0,-2 0 199,16-3 1,-16 2-1,-14-2 1</inkml:trace>
  <inkml:trace contextRef="#ctx0" brushRef="#br0" timeOffset="1423">18828 5281 8310,'5'3'3276,"-1"-1"-2518,-4-2-702,54 21-67,-17-14 700,7 4 1,0-1 205,-7-9-435,-1 0-381,-23 2-68,2 1-22,3 3-112,6-1-640,9 5 377,2-4 0,1 1 27,-7-2 0,1 0 51,10 0 0,-2 0 308,4 0 45,-14-4 101,-14-1 122,-7-1-189,-5 0-79,0 0-56,-1 0-1457,6 0 707,-1 0-2355,5-3 2388,-5 0 773,1-1 56,-5 2 68,-1 1 739,0 1-863,2-2 0,-1 1 0,0-2 0</inkml:trace>
  <inkml:trace contextRef="#ctx0" brushRef="#br0" timeOffset="1531">19544 5397 6551,'0'0'0</inkml:trace>
  <inkml:trace contextRef="#ctx0" brushRef="#br0" timeOffset="4839">6664 6421 15527,'26'-2'302,"-5"1"-302,9-3 0,-5 2-3277,2-1 2336,2 1 1778,15-3-1168,-19 3 1,0 0-6,15-1-157,-7 1-257,-25 2 626,-3 0 124,0 0 3276,-2 0-3115,-2 0-71,3 0-68,-3 0-55,2 0-12,-2 0 22,0 0-134,1 0 78,-1 0-3198,0 0 2457,-3-2 1,1 2 0,-3-1 0</inkml:trace>
  <inkml:trace contextRef="#ctx0" brushRef="#br0" timeOffset="6187">4640 7636 20849,'10'-3'661,"-4"-4"-683,3 12-415,-12-7-169,12 0-503,-12 0-2168,12 1 0,-9 1 3162,-2 2 0,1-1 0,-2 2 0</inkml:trace>
  <inkml:trace contextRef="#ctx0" brushRef="#br0" timeOffset="11886">6396 6382 19796,'-41'4'213,"16"-2"89,63-4-89,3 1-174,-8 0 0,3 0-273,-2 2 1,2-2 278,9-3 0,4-2 0,0 2-728,-8 2 1,-1 1 0,3-1 685,0-3 0,2-1 0,0-1 0,-2 1 4,2 2 1,-2 1-1,-1-2-7,-1 0 0,-1-2 0,1 0-409,6 1 0,0-1 1,-4 1 402,1 0 0,-2 1-280,5 0 1,-6 1-96,-18 3 732,-23 11-284,-24 0 11,-21 8-37,3-10 0,-8-3 1,0-1-24,7 0 1,1-1 0,-2 0 315,2 0 0,-2-1 0,0 0 1,1 0-319,3-1 1,0-1 0,1 0 0,5 0 11,-8 0 0,3 0 61,-8 0 1,4 0 448,8-1-67,15-1 1336,12-2-2042,9-6 78,14 1 112,15-4 45,-7 7 0,3 2-378,5-1 1,2 2 377,3 0 0,1 1-6,0 1 1,1 0 5,-2 1 0,0 0 285,-4 0 0,0 0-246,-5 0 0,0 0 320,16 0-79,-49 14-672,-18-2-28,-11 1 0,-7 0-506,1-3 0,-2 0 0,1-1 612,-7 1 0,1 0 198,7-1 1,-1 0-1,3-2 43,-3-3 0,4 1 101,13 3 1,1 0 1388,-22-5 432,33 8-1261,6-10-419,18-9 312,19-6 1,9-2-258,-2 1 0,5-1-202,-3 2 1,7-1 0,2 0-1,-2 1 0,-4 3 1,0 1-1,-1 1 1,-1 0-32,4-2 0,-3 0 0,-1 2 3,15-2 1,-19 4-17,-34 7-1,-2 0-493,-10 5-234,-12 8 246,-3 0 278,-6 6-121,9-7-1159,-5-3-1771,22-4 3144,-10-11 0,21 4 0,-7-6 0</inkml:trace>
  <inkml:trace contextRef="#ctx0" brushRef="#br0" timeOffset="14607">19378 9807 9834,'-1'8'3276,"1"-1"-344,0-7-1565,0 0-134,-13-2-494,10 2-313,-8 1-112,20 6-163,10 8 0,4 2-129,0 0 1,1 1-403,14 9 0,2 2 380,-5-4 0,1 1 39,0 0 0,3 2-36,-6-3 1,2 2 0,2 1 29,2 0 1,2 1 0,0 0 0,-1-1-32,-8-5 1,-2-1 0,0 0 0,3 1-273,2 1 0,3 1 0,1 1 0,-2-2 0,-6-4 270,7 5 0,-4-3 0,10 3 0,-5 0 11,-18-3 0,-3-2-11,11 9-109,-13-3 1,-2 1-575,4 5-1020,1 7-1574,-15-18 0,-2-4 2457,-2-5 1,0-6 0,0-3 0</inkml:trace>
  <inkml:trace contextRef="#ctx0" brushRef="#br0" timeOffset="15406">20224 10759 8109,'-1'-7'3276,"1"0"-882,0 7-1319,-15-7-44,11 5 1132,-13-6-1289,15 8-23,-1 0 416,2 0-1211,5 12-45,6-1 56,10 13 11,13-2-44,7 1 5,-7-8 0,2 0 6,1-1 0,1-1-318,-1 0 1,-1-1 277,-4-2 1,-2-3 16,9 2-10,-2-3-169,-4-3 0,2 0-135,10-1 292,-16 0 0,-3-2 135,-6 0 11,-14-3 235,-3-4 279,-2-14 132,0 0-719,-4-10 0,0-3-106,0-6-1060,-3 8 1,-2-4 0,-1 4-2185,-9-9 2695,2 9 1,-2 4-1,3 15 1,1 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2:26.157"/>
    </inkml:context>
    <inkml:brush xml:id="br0">
      <inkml:brushProperty name="width" value="0.09071" units="cm"/>
      <inkml:brushProperty name="height" value="0.09071" units="cm"/>
      <inkml:brushProperty name="color" value="#FF0000"/>
    </inkml:brush>
  </inkml:definitions>
  <inkml:trace contextRef="#ctx0" brushRef="#br0">10632 4712 18093,'-6'-9'1445,"1"2"-1210,17 4-134,6 0-90,18-13-5,1 12 0,7 1-704,0-4 1,3-2-1,0 3 705,-3 2 1,-1 2 0,1 0-8,-6-1 0,1-1 0,0 0 0,-2 1-4,3 1 0,-1 1 0,-3-1-2,3 1 1,-1-1 15,11 2 1,-3 0-55,-5 0-24,-1 0-44,-17 2 79,-8 0-24,1 2 1566,-9-2-1521,0 0 430,-3-1-385,3-1-10,2 1-35,-1-1-21,2 0-34,-4 0-23,1 1-33,3 2 112,-2-1 11,2 2 11,-6-1-11,-1 0-11,-3 0 11,0-2 22,9-1 68,-6 0-90,5 0-34,-7 1 359,-1-1-3014,1 2 257,0 1-845,-5-1 2743,-6 1 1,3-3-1,-2 0 1</inkml:trace>
  <inkml:trace contextRef="#ctx0" brushRef="#br0" timeOffset="1536">4682 6560 7582,'1'-4'3276,"0"1"-512,-1 3-1611,5-11-513,-4 8-640,4-8 0,-5 11 56,0 0 1255,7 0-572,2 0 785,34-6-1379,-11 3-67,-7-1 1,1-1-345,0 3 0,-1 0 424,24-4-136,-14 3 1,1 0 27,0-1 0,0-1 12,2 1 0,3 0 42,-1-2 1,3 1-1,-1-1-71,6 1 1,1-1-16,-7 1 1,2 0 0,-3 0-19,1 0 0,-1 0 28,9 0 0,-2-1-28,-15 2 0,-1 1-17,10-1 1,-3 2-51,0-1 22,-5 4-336,-15 2-639,-6 3-813,-4 1-575,0-1-869,-3-3 2880,-1-2 1,-3-1-1,1 0 1</inkml:trace>
  <inkml:trace contextRef="#ctx0" brushRef="#br0" timeOffset="2126">7119 6528 16411,'7'28'2096,"15"-3"-1760,6-13 239,3-7 0,6-1 1,-2 0-537,-3-1 0,2 1-20,5-1 1,6 1 0,2 0-1,-7 0 3,0-1 1,-2 1-338,2 0 1,1 1-1,-4-1 320,-5 0 1,-4 0 11,-1 0 0,-1-1 16,21 4 35,-7-3-34,-6-2-34,-4-1-404,-1-1-2218,-8 0-655,-4 0 2919,-10 0 1,-5 0 0,-2 0 0</inkml:trace>
  <inkml:trace contextRef="#ctx0" brushRef="#br0" timeOffset="7614">21193 6582 8590,'-4'3'3276,"0"-1"0,4-2-1132,10-17-1292,-6 11-158,6-12-44,-8 15-695,-1 2 45,0 1 258,3 1 112,3 2 111,4-2 46,3 2-45,3-3-45,3 1-169,0 0-144,17 4-102,-9 0 0,1 0 6,1 1 0,2 0-22,6 1 0,0 0 28,-7-2 0,0-1-210,0 0 0,1-1 182,-2-1 0,0-1-1,10 0 1,0 0-12,-11-1 1,0 1-7,6 1 1,4 1 0,-4 0 11,-7 0 0,0 0 3,7 1 1,4-1 0,-4 0-16,-6-1 1,0-1-45,11-2 0,7-1 0,-6-1 28,-9 0 0,0 1-178,9-2 1,4-1 0,-6 1-131,7-1 95,-15 2 0,3 1-633,5 2 0,-2 0 560,12 0 299,-15 0 0,5 0 1,-6 0 2,8 0 6,-7 0 1,-2 0 5,-7 0 34,7 2 22,-6 0-23,-2 0 1,2-1-12,19 1-340,-14-1 1,1 0 317,15-1 11,-18 0 0,-1 0 146,9 0 439,3 0-427,-14 1-147,-9 1-22,6 2-56,-6 1-337,13-2 270,1 0 783,3-3-671,-11 0-34,-12 0-594,-8 0-963,-2 0-751,-1 2 2353,-10 1 0,8 0 0,-8-1 0</inkml:trace>
  <inkml:trace contextRef="#ctx0" brushRef="#br0" timeOffset="21143">6333 8012 9375,'0'6'3276,"0"-1"-1667,0-5-1318,5 0 102,3 0 660,9-1-168,4 4-134,23 9-606,-4 2-117,-9-3 0,1-1-905,0-1 0,1-1 939,8-1 0,2 0-59,-9-3 1,1-1 0,1 0-935,4-1 0,1 0 1,0-1 918,2 1 1,1-2 0,-1 1 11,0-1 0,-1 0 0,4 0-269,2-2 0,4-1 0,-1 0 0,-4 0 269,-8 2 0,-4 0 0,3-1-28,4 0 0,2-1 0,2 0 0,-4-1-323,4-2 0,-3 0 0,-1 0 233,4 1 1,1-2 95,-10 0 1,3-2 0,0 0 0,-6 0-18,-3 0 0,-3-1 39,9-2 0,-4 1 2423,0-2-2412,-5 2-111,-14 6 1337,0 1-2078,-6 3-1343,13-1 682,0 0 393,25-5 1187,-22 3 1677,11-3-724,-13 3-684,-4-1-145,6 0-348,9-2 34,-11 2 0,12-2 112,-9-5 426,-2-11 593,3 4-581,-10-10-91,-1 14-67,-6-3-112,2 0 280,2-14-291,-4 7 135,0-12-12,-6 7 128,-2 6 1,-1-2 235,-5-2 1,-1-1-275,-1-7 0,-1 1-292,0 8 1,-2 1-63,-2-3 1,1 2-50,0-1-57,-3-6-324,5 6 358,2 9 56,-1-5 33,1 12 561,-4-3-213,1 5 44,-2-1-122,2 4-191,2 2-56,-2 1-45,2 0-11,-2 0 34,-7 0-12,-2-2 12,-10 0-23,2 1 0,-2 0-11,3 2 0,-1 0-766,-13-1 1,-2 1 765,6 2 0,1 0 0,-3 0 0,-2-1 0,3 1 0,-2-1 0,2 1 0,-5-1 0,-1 0-117,0 0 0,-4-1 0,3 0 165,9 0 1,3 0 0,-2 0 37,-8-1 0,-1 0 0,1 0-75,-8-1 0,1 1 4,5 2 0,-2 0 0,2 1-15,3 1 0,2 1 0,-1 0-383,1 1 0,-1-1 0,2 1 383,2 0 0,1 0 0,4 1 11,2 0 0,2 0-156,-14 0 0,0 0 128,15-1 1,0 0 10,-12 1 1,0 1-18,-7 4 17,6 0 1,-3 1-23,-1 0 0,0 0 28,3-1 0,1-1 608,7 0 0,4-3-564,8-3 426,4-1-448,-1-4 1389,-1-9-1512,-15 10 461,3-7-495,-11 13-10,9-3-191,-10 1 302,15 0 56,-5 0 1,21-1 10,2 0-10,5 0-79,-9 3-56,-4 0-146,-6 2 0,-5 2-145,-7 1 0,-2-1 403,7-1 0,0 0 89,-4 0 1,4-2-45,15-4 78,3 0 67,8 0 68,1 0 90,-1 0-248,-1 0-100,0 0-201,-11 0 190,4 0 11,-9 2 0,7 0 0,2 2 0,4-1-68,3-2-257,3 1 247,0 1 10,-9 15 180,-8 10-112,-3 6-33,-2 0-23,12-10-34,4-2-145,4 5 168,3-7 100,5 20-33,-1-18 34,3 12-23,0-5-11,-2-8 0,1 5 0,-1-10-33,0-2-23,4 7 56,-2-2 89,2 11 73,-6 11 1,-4 3-163,0-17 0,0 1-262,-2 21 1,-1-3-53,-4-8 124,3-12-23,5-10 33,0-7 12,1-5-11,1-1 291,4 0 505,5-1-80,10 0 278,7-1-479,0-3 0,4 0-291,2 0 0,3-1-40,13 1 1,1-1-6,-9 1 0,-2 0 5,1 2 1,-2 1-342,-8 0 0,-2 0 359,21 0-7,-17 0 1,1 1-17,12-1 0,0 1-23,-13-1 1,-1 1-180,10 0 1,-6 1-550,-12 4-1053,-7 4 426,-15-2-1211,3 3 2589,-12-7 0,7-1 0,-1-2 0</inkml:trace>
  <inkml:trace contextRef="#ctx0" brushRef="#br0" timeOffset="32596">11467 4634 9196,'3'-2'3276,"0"0"-748,-3 2-2371,1 0 739,13 0-470,2-5 201,26-5-537,-11 1-146,-2 1 0,-2 2-56,-6 1-269,5 1 325,-25 9 123,-3 3-67,-14 6-224,8 2 0,-20 3-34,12 0-33,-20 6 280,3-2 22,2-2 0,11-7 191,13-9-113,3-3 180,11-3-134,3-3-68,9-4-56,7-3-11,-8 4 11,3 0 0,-14 5 102,-2 2 761,-4 0-818,-9 0-56,1 0 33,-12 2-10,10 0-1,-3 0 34,10-1 146,0-1-202,10 1 56,1 1-34,7 0 0,1 1 34,-1 0 46,3 1 44,-8-1 10,0-7-77,-8 12-46,-3-12-77,0 13-1212,0-8 1077,-2 2 78,-3 0 113,-8 2 144,1-2 315,1 1-471,7-3 1569,4-1-1256,-5 0-313,0 0-112,-6-1-638,-3-6 291,-3-6-259,-2-7 505,4 1-481,3 2 212,6 4-908,-2-3 808,2 6 190,-3-3 280,4 7 112,0 1 705,2 2 192,1 1-180,1 0 79,1 0-740,0 1-202,5-2 90,3 2-1,5-2 57,19 3 68,-7-1 44,6 0 168,-11 1-347,-8 0-11,0 1-517,-3 3-1197,-5 3 1792,4 4 0,-5-6 0,2 1 0</inkml:trace>
  <inkml:trace contextRef="#ctx0" brushRef="#br0" timeOffset="35437">12403 8961 12020,'0'6'3276,"0"-1"-2183,0-5-398,10 0-673,-2 0-10,10 0 44,5 0-34,21 0-22,-7 0 17,-3 0 0,0 0 5,4 0-17,-11 0 1,1 0 129,17 0-91,-6 0 1,4 0-15,-10-1 0,2 0 0,2-1-1123,6-1 1,2 0 0,-3-1 1042,-6 2 1,-3-1-1,-1-1-107,7-1 1,-7-1-1000,-8 2 136,-13 2-840,-7 1 1860,-31 1 0,20 0 0,-20 0 0</inkml:trace>
  <inkml:trace contextRef="#ctx0" brushRef="#br0" timeOffset="36427">18279 9046 11403,'39'-11'1092,"-1"0"0,4 2 0,-6 2-368,-7 5-612,8 1-33,-7 4-46,4 1 96,12 1 0,4 0-112,-19-2 0,1 0 113,7-1 1,5 1 0,-6-1-87,-7 0 1,-3 0-280,-1-1 0,-2 0-504,8 2-1962,-2-4 101,-5-5 2600,0-1 0,-1-1 0,-5 0 0,7-4 0</inkml:trace>
  <inkml:trace contextRef="#ctx0" brushRef="#br0" timeOffset="37961">26896 9129 8736,'37'7'728,"1"-1"0,-1 1 1,7 1-1,-1-2-650,1-2 1,-2-2-62,-11-1 0,-3-1-90,0-1 0,-1 0-375,15-1-2700,-9 0 3148,-10 0 0,-2 1 0,-12 0 0</inkml:trace>
  <inkml:trace contextRef="#ctx0" brushRef="#br0" timeOffset="39303">4094 9630 13162,'22'0'-2711,"-31"12"660,-10-3 2051,-21 9 0,25-10 0,4-3 0</inkml:trace>
  <inkml:trace contextRef="#ctx0" brushRef="#br0" timeOffset="42648">9340 9751 15538,'-31'-20'971,"1"-1"0,1-3 0,9 11-1172,16 19-12,2-8 291,25 2 57,-1 0-7,14-1 1,5 1-107,-10 0 1,4 0-796,1 0 1,7 0 0,1 0 0,-3 0 734,2-1 1,-2 1 0,3-1-115,0 0 1,3 0 0,1 1-1,-4-1-502,2-1 1,-3 0-1,-2 1 370,-2-1 0,-2 0 0,-1 0-231,6 0 0,-3 0-416,9 0 987,-62 13-123,-16 0 0,-10-1-251,0-2 1,-6-1-1,1 2 236,5 2 1,0 2-1,-4-2 250,0-5 0,-5-1 1,1-1-1,6 1 297,-2 4 0,2-1 181,-5-3 0,-4-1 1,9-3 237,-1-4 2359,0-3-3276,50-20 1687,15 7-1666,16 0 1,6 1-6,-10 8 1,0 2-300,14-1 0,0 1 293,-16 4 1,-2 1 175,-1 2 1,-3 0-221,4 0 56,-8 1 11,-20 4 0,-8 2-90,-8 3-123,-14 0-23,-12-1 146,4-3 1,-4-2 89,1 0 0,0 0 412,1-1 1,2 1 7,7-2 1,7 0-421,14 0 56,12-3 78,13-2 1,1-1-35,0 1-44,-6 0-56,-4 3 0,-4 0 0,-1 0 12,-2 1-124,2-2-45,-2 2-123,0-2 11,-1-8-113,0 7-1063,-13-6 885,3 9-426,-14 14-1009,13-8 1469,0 9 1198,19-13 34,-3-2-101,-2 0-493,-3 3 213,-7-2-213,7 2 33,7-3 1088,-10 0-818,2 0-45,-8 0 44,0 0-89,5 0-325,3 0-560,10-4 90,19 0-24,9-4 331,-11 1 1,1 0 128,2 7 1,-1 0 1344,9-9-257,-4 14-382,-25-7-269,-17 2-403,-4 4-45,-11 0-224,-2 4-751,-14 2 477,13-7 0,1 0 543,-15 2 34,1-4 66,29-2-212,6 0-2555,2 0 1574,3 1 1,0 0 0</inkml:trace>
  <inkml:trace contextRef="#ctx0" brushRef="#br0" timeOffset="51094">5349 10635 3511,'0'-6'3276,"1"2"0,-1 4 0,-5 0 0,3 0-1581,-3 0-1306,4 0-490,1 0 1187,4-2-985,8-2-12,13-1-344,16-3 333,-14 3 1,4 1-20,9 0 1,5 0 0,0 1-547,-7-1 0,0 1 1,2 0 488,-1 0 1,3 0 0,1 1 0,0-1 2,1 0 1,1 1 0,-1 0-1,-2 0-5,0 0 0,-3 0 0,1 0-510,8-1 0,0 1 1,-6 1 509,-10 0 0,-6 0-336,1 0 33,-10 4-6,-31 4-913,-3 7-324,-20 4 225,-6 2 1429,19-9 0,-2-1-646,-11 3 0,-3 0 627,-1-1 1,0-2 297,0 1 0,2-2 5,4-2 0,3-3 2419,-2-2-1769,9-1-191,1-1-256,15-6-282,-2 0 12,25-4-303,5 1-44,9 5 22,3 1 11,17 3-11,-9 0-56,-4 0 0,0 0 67,4 0 57,-3 0-180,-21 0-56,-13 0-56,-5 8-326,-8 2 550,-1 2 67,-11-2-44,8-8-774,-10-1-2526,9-1 3087,-6 0 1,12 0 0,3 0 0</inkml:trace>
  <inkml:trace contextRef="#ctx0" brushRef="#br0" timeOffset="54093">7782 10468 8882,'4'-2'2084,"0"1"-1154,-4 1 2346,2 15-1666,-2-11 731,2 11-1601,-2-15 201,0 0-919,0-4 1,0 1-23,0-3-68,0 4-660,0 1 728,7 1-33,4 0-12,33 1 45,1 1-375,-10 0 0,2 0 341,-5 0 1,2 0-72,-2 0 1,3 1-1,-2-2-7,4 1 0,0 0 39,9 0 0,-1 1-336,-15-3 0,-2 1-454,6 1 12,-5 1 346,-24 3 349,-10 2 200,-34 7 169,-5-4 101,7-3 0,-6-1 298,7-2 1,-4-2 0,1 0-135,0 0 0,1 0 1,-2-1-24,-3 1 1,0-1 0,3 0-272,-2-1 1,6 0-162,0-1-23,29-1-459,20-5 302,-1 3 123,28-1 1,7 1 66,1 2-757,2 0 0,-1 1 735,-1 0 1,-3 0 603,-4 0-565,-16 0 1,0 0-40,10 0 34,7-2-23,-20-1 45,-3-1 180,-2-1-247,-9 2 1481,0 0-2064,-7 3-2694,-1 0 3024,2 0 220,0 0 10,2-3 79,-2 1-11,0-2-45,-2 2-101,0 2-448,2-1-291,0 0-168,2 0-774,-2 1 691,-1 0 0,-1 0 1</inkml:trace>
  <inkml:trace contextRef="#ctx0" brushRef="#br0" timeOffset="58136">14585 11553 15213,'-4'-34'3276,"7"5"-2496,9 16-668,19 1 0,5 1-112,-9 4 0,2 1 0,4-1 0,3-1 0,2 1-632,8 1 1,2 1 0,-2 0-253,2-1 1,-1 1 782,-5-1 0,1-1 0,-3 1-101,-5 1 1,-4 1-113,15-5-470,4 2-561,-17 2 897,-16 3 324,-6 0-189,-54 5-270,2 2 198,4-1 1,-6 0-1,0 1 396,7 0 0,0 0 1,0 1 257,-6 2 0,-2 0 0,5 0-219,1 0 1,5 0 1246,-6 8-905,51-7-292,8-3 46,12 2-107,-5-6 0,3-1-409,-3 1 0,2-1 420,10 0 1,1 0-51,-3-1 0,0 0-101,9 1 1,-2-2-99,5-1 210,-15 3 0,-5-5 471,-21-9-67,3 10-438,-20-7-1545,-31 14 1029,10-8-231,-1 11 0,-2 2-2099,-9-1 2869,1 11 0,16-12 0,17-5 0</inkml:trace>
  <inkml:trace contextRef="#ctx0" brushRef="#br0" timeOffset="62935">22698 11360 18194,'6'5'-90,"12"3"180,17 2-34,0-3 0,3 0-51,-10-3 1,-1 0-1,8 0 1,-2-2 28,4-1-23,-13-1-56,-5 0-583,-28 6 180,-9 0 67,-18 6 180,-2-2 100,-2 0 106,14-3 1,0-1 128,-8 1 326,0 0 32,24-5-155,7-2-258,2 0-79,16 0 11,4-3 67,17 1 213,-5-1 1,0 1-102,7 0-45,-10 1 1,-2 0 639,-4-1-516,-11 0-1,-1 1-77,-9 0 22,-1 1-258,-4 0 22,1-1-66,-3 0-23,3 0-34,2 1-2262,0 0 1141,1-2 740,-1 0 494,1 0-1300,0 1 1333,-8-1 0,6 1 0,-6 0 0</inkml:trace>
  <inkml:trace contextRef="#ctx0" brushRef="#br0" timeOffset="66171">9856 13069 9700,'-4'0'3276,"0"0"0,4 0-830,-1-1-1191,-5 1-975,-10-1-157,-3 1-146,4 0-55,5 0-146,21-3 291,23 1-56,-3 0 1,3 1-1,-5 0 0,2 0-17,11 1 1,0-1-326,-5 1 1,-1 0 234,-2 0 1,-1 0-113,3 0 1,-2 0-129,9-1 67,-6-5-57,-6-4 303,-9-3-10,-11-1-113,-7 2-571,-29-2-123,2 5-169,-23 1-218,12 4 0,0 0 1227,-9-3 1638,-7-2 0,2 0-331,16 3-599,4 0 0,5 1-282,16 4-305,5 1-121,11 0 44,21 0-104,2 0 1,8 0-1,-1 0 60,5 0 0,2 0-414,0 0 1,4 0 0,-4 0 413,-4 0 0,-3 0-567,9 0 0,-4 0 153,2 2-80,1 0-21,-47 4-90,-21 0 487,-6-3 0,-4 0 118,6-1 0,-2 0 605,-9-1 0,0 1-616,-1-1-437,6 1-2140,7 3-689,4 1 2838,1 2 0,9-3 1,0-1-1</inkml:trace>
  <inkml:trace contextRef="#ctx0" brushRef="#br0" timeOffset="91670">3848 16307 7055,'2'-4'3048,"-1"1"-1479,-1 3-1536,24-7 136,-8 8-113,22-8 437,-15 9 44,-4-2-54,-2 0 189,6 0-258,-1-1-252,2 2 1,3 1 106,14 2-17,1-1 0,3 1-278,-14-2 1,0 0 84,6 0 1,4-1 0,-2 0-448,-2-3 0,0 0 399,11 0 1,0-1-12,-14 0 0,-1-1-90,14-1 0,-1 1-33,-11 1 0,1 1-248,10 0 1,6-1 0,-3 0 90,-14 1 0,-3 0 0,1-1 242,7 1 1,1-1 0,-3 0 26,3-2 0,-5-1 11,10-4 101,-3 0 179,-14 3 0,0 1-191,0 2 1,2 1-130,16-1 1,-1 1-73,-15 3 0,0-1-190,14 1 0,-1-2 268,-13-1 1,-1-1 38,1 0 1,0 0-35,0-2 1,-1 0 342,13-2-34,-1 4-135,-3 1-111,-3 2 740,-4 1-774,-1 0 0,-7 3-23,12 0-140,-8 0 1,1 0 196,21 0-17,-17-1 0,0-2 218,-5-1 0,-1 0 169,15-2 486,2-1-689,-12 2 1,-2 0-202,3 0 17,-1 2 0,2 0-29,-2-1 1,-1 2 11,-5-1 0,0 0 193,9 0 1,2 0-166,-3-1 0,-1-1 5,14 0 68,-20 0 0,-1 0 325,0-1-157,-4 1-157,8 1-269,5 1-140,-8 1 0,1 0 95,20-1 135,-22 1 0,1 0 61,0-1 1,-1 0 5,8 0 100,3 0 226,-18-2-326,-5 0-146,4-1-2162,11-2 784,4 1 1512,-9 2 1,2 0-454,10 0 0,0 0 465,-8 0 0,-1 0 84,7-1 0,-1 1 387,0-2 2050,2-1-2330,-15 2-191,6 0-270,9 1 237,-1 1-46,-7 0 1,3 0-511,3 0 1,1 0 549,-3 0 0,-1-1 33,2 1 1,-1 0 207,-1 0 0,-2 0-12,3 1-190,10 0-11,-15 2 11,10 2 302,11-4-745,-18 7 1,2 2 442,4-7 0,1 0 0,0 7 0,2 0-27,-6-5 0,2-1 0,0-1 53,3 0 0,0 0 1,0 0-22,8 0 1,-1-1 12,-9 0 1,1-1 0,-5 0-161,12-1 265,-14 1 1,-1-1-68,4-1-12,1 1 1,4 0 246,1 0 1,1 1-287,5 0 1,2-1-10,-12 1 0,2 0 1,-4 0 36,0 0 1,-4 0 123,0 0 0,-2 0 1245,3 0-1178,-13 0-114,-2 0-177,10 0 22,4 0 0,4 1 39,-4 1 1,1 0-733,15 0 1,-1 0 457,-10 1 0,-2 0 6,-3 0 0,-1-1 38,14 1 236,-2-1 0,-19-1-1434,-2 0-1843,-15-1 3196,-3 0 1,0 0-1</inkml:trace>
  <inkml:trace contextRef="#ctx0" brushRef="#br0" timeOffset="103619">17442 8814 11705,'-35'0'3276,"7"0"-2540,28 0-322,2 0-145,8 2 23,7 4 100,11 5-370,9 4 12,5 1-337,4-2 315,-1-1 16,-18-8 0,-2 0 39,0 1-67,14-1-11,-33-4-57,9 0-88,-12 1-292,-2 5 448,-1 0 437,-7 6-740,-36 1 303,20-7 5,-5-2 1,0-2 39,5-7-11,-7-3 179,-5-10-45,15 2-101,2-3-45,14 11-22,3 1-11,1 4 11,0 0 0,2 2 470,35 0-139,-11 3 0,3 1-169,6-2 1,1 1-57,1 2 1,-3 0 273,9 1-144,-8-4-12,-9 1-101,-9-3-381,-6 0 68,-6 0 100,-3 2 169,-7-1 145,0 0-191,-2-1-33,3 0-1142,3 0 133,1 2-268,3 1-2000,27 11 0,-16-5 2778,33 6 0,-40-10 0,10-3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4:20.317"/>
    </inkml:context>
    <inkml:brush xml:id="br0">
      <inkml:brushProperty name="width" value="0.09071" units="cm"/>
      <inkml:brushProperty name="height" value="0.09071" units="cm"/>
      <inkml:brushProperty name="color" value="#FF0000"/>
    </inkml:brush>
  </inkml:definitions>
  <inkml:trace contextRef="#ctx0" brushRef="#br0">18654 17150 11919,'1'6'2207,"-1"-1"-2039,0-5 930,0 4-415,1-1 68,3 2 1177,27 1-1749,16 2-179,-18-3 0,2 0-191,1 0 1,2 0-262,4 1 0,3-1 0,-3 0 373,-1-1 1,1 0-70,1 0 1,3 0 0,-1-1 113,5-2 1,-3-1-305,-10 0 1,-1 0 286,11-1 1,1 0-1071,-5 0 1,1 0-519,5-2 1,2 0 1091,1 0 1,-2 0 0,-12 1 0,-4 0 0,3-2 0</inkml:trace>
  <inkml:trace contextRef="#ctx0" brushRef="#br0" timeOffset="3385">18655 4505 8680,'-1'3'3276,"1"0"-524,0-3-2213,39 1 385,-2-5 0,2-1-829,-1 3 1,1-2-67,-3-1 1,2-2 0,-3-1-30,0-2 0,-2-1-157,0 0 1,1 0-932,12-7 1,-3 1-301,-5 2-251,-10 4 1,-6 3 818,-15 11 1,-5-2 0,-3 3 0</inkml:trace>
  <inkml:trace contextRef="#ctx0" brushRef="#br0" timeOffset="3881">18679 4643 15213,'3'8'3276,"20"-2"-1667,7-4-1609,-5-5 0,2-1-432,12-2 1,0-2-90,-9 0 1,1 0-119,8-3 0,1 1-734,-11 3 1,-2 1-667,9-1 2039,3 2 0,-29 5 0,-1 0 0</inkml:trace>
  <inkml:trace contextRef="#ctx0" brushRef="#br0" timeOffset="4687">18666 4298 11784,'5'2'3276,"-2"-1"-591,-3-1-2472,17 8-101,-12-6-78,12 6-90,-17-1 78,0 0 79,-8 9 11,-16 7-549,-14 4 123,-3 1 23,0-5-213,10-1 381,9-5 44,-1 6 124,4 11-23,4-6-22,-5 12 12,8-12 21,2-5 158,4-5 290,3-2-66,6-9 145,7 0 23,9-4-169,5 1 1,3 1-314,3 4 0,2 2-101,0-2 0,0 2-558,-1 2 0,-3 0-899,9 5-997,-1 0-823,0-6 2670,-1-5 1,-15-3-1,-4-4 1</inkml:trace>
  <inkml:trace contextRef="#ctx0" brushRef="#br0" timeOffset="12710">13633 7189 7055,'-4'0'2264,"0"0"1012,4 0-1879,-35-3 854,9 2-1567,-23-2-68,21 2-44,11 1-23,2 0 45,4 0 11,3 0 392,4 0-952,3 0-68,7 0 57,15 0 67,6 0-101,15 0-124,-10-2 1,1 0 33,-8-1 1,1 0-18,8-1 1,0-1-308,6-2-192,-7 3-267,-8 2-315,-9 1-2089,-5 0 0,-5 4 0,-3 2 2844,-6 3 0,2-2 0,-3-3 0</inkml:trace>
  <inkml:trace contextRef="#ctx0" brushRef="#br0" timeOffset="12987">13503 7365 9162,'-4'3'3276,"0"0"0,4-3 0,67-12-2235,-25 1-1058,-1 2 0,0 1-1551,-2-1-1709,-20 7 66,-3 3 824,-14 2-380,8 2 2767,-13 2 0,12-3 0,-9-1 0</inkml:trace>
  <inkml:trace contextRef="#ctx0" brushRef="#br0" timeOffset="13684">13382 7032 9465,'2'-2'1445,"0"0"-1210,-2 2 415,16 0 1401,-5 0-818,10 0 1725,-4 0-2398,-8 0-157,3 0-134,-8 0-45,-3 0 0,0 0-257,-1 3-23,-2 2 56,-4 7 45,-15 18-572,-8 10 174,13-19 0,0 1-208,-2 5 1,1-2-45,-2 3 505,-2 6 100,8-15 78,-4 4 325,7-9 595,-3-6-797,11 6-167,-1-3-34,6 7 157,8 2 874,11-1-348,-2 2-134,22 3-594,-11-7 0,2-1-801,-7-6 0,1 0-793,10 6 1,-3-2 1519,-2-2 0,-16-5 0,-5-3 0</inkml:trace>
  <inkml:trace contextRef="#ctx0" brushRef="#br0" timeOffset="14817">5562 9387 12132,'0'7'3276,"0"-1"-625,0-6-1093,0 0-1122,56 28-380,-21-19-19,-4 1 1,7 1-1,-2-2-1169,3-7 1,-2-2 666,1 1 1,-1 0-354,-2-1 0,-2 0-1816,9-2-643,-3-2 2799,-1-1 1,-18 0 0,-4 2 0</inkml:trace>
  <inkml:trace contextRef="#ctx0" brushRef="#br0" timeOffset="15418">11010 9406 15112,'29'-8'903,"1"-1"1,-6 2 0,2 1-512,19 4 1,1 2-203,-17 0 1,1-1-359,2 1 0,3 0 0,0 0-106,9 0 0,-2 0-524,-10 1 1,0-2 797,18 0 0,-4-1 0,-15 1 0,7-3 0</inkml:trace>
  <inkml:trace contextRef="#ctx0" brushRef="#br0" timeOffset="16033">17029 9234 12781,'0'4'3276,"0"0"-1184,0-4-2036,53-2-3333,-12-4 2817,3 1 1,2-1 459,-11-6 0,-2 0 121,1 7 1,1 1-319,1-7 1,-1 1-208,0 9 1,1 1-1236,10-4 1,0 1-1,-12 1 1,-2 1 1127,10 1 0,-5 0 1,-10 1-1,-7 0 1</inkml:trace>
  <inkml:trace contextRef="#ctx0" brushRef="#br0" timeOffset="22859">9027 10620 14607,'10'3'2634,"0"0"-1110,15 8-1367,-10-4-90,21 12-45,-16-12 23,8 1-34,6-6 6,-2-2 0,5 1-6,3-1 0,1 0-520,2 0 1,-2 1 508,-6-1 0,1 1-183,1-1 0,3 1 0,-1 1 183,6-1 0,1 0 19,-9 0 1,2 0 0,3 0-1,-2-1-19,1 1 0,0 0 0,-1-1 0,-1 1 7,1-1 1,-2 0 0,1 0-1,7 1 1,1-1-1,-3 0-7,0 0 0,-5 0-11,11 0 0,-21 0 0,-1 0 44,2 0-33,5 1 0,2 1-114,-8-1 1,1 1 101,15 0 1,2 0-458,-8-1 1,0 1 468,4-1 0,1-1-316,3 1 0,1-1 316,-15 0 0,0 0 0,2 1 7,13-1 1,4 1 0,-3 0-8,-11 0 0,-1-1 0,3 1-6,6 1 0,5 0 1,-1-1-1,-3 1-46,-7 0 0,-2 0 0,1-1-21,-3 1 0,2 0 0,1-1 0,-1 1-107,12-1 1,0-1 0,-3 1 153,-10 0 0,-3-1 0,2 0 22,7 1 0,2-2 0,-5 1 4,-2 0 0,-1 0 153,-2 1 0,3 1 1,-2 0 58,6 1 1,0 1-191,-4-1 1,3-1-1,-5 1-11,-5 2 1,-1-2-192,7-1 1,0-1 213,12 0-23,-15-1 0,2 0-6,-4 0 1,0 0 5,2 0 1,1 0-12,-1 0 0,2 0 0,-1 0-17,5 0 0,-1 0 17,11 0 0,-1 0 285,-12 4 1,-4-1-286,5 0 768,-9 1 0,-1 0-768,2-3 0,-5 1 0,3-1 11,19 0 0,1-1-11,-9 1 0,1 0-4,-1-1 0,4 1 1,-6-1 27,-8 1 0,-3-1-86,5 1 1,-2-1 764,-1 0-725,2 0 27,-2 0 1,2 1 106,18 3-97,-14-2 0,4 1 0,-4 1-105,14 1-50,-9-1 0,-6-1-28,-18-2 158,3-1-494,-5 0 291,-4 0 112,1 0 23,-4 0 44,-3 0-100,-1 0-3143,-1-2 0,-1-10 2457,0 12 1,0-10 0,0 15 0</inkml:trace>
  <inkml:trace contextRef="#ctx0" brushRef="#br0" timeOffset="27733">3102 10802 19818,'-2'-8'807,"1"1"-124,1 4-470,0 2 90,6 1-147,2 0-32,8 0-1,4 0-45,6 0 1,8-2-46,-6-1 1,3-2-34,18-3-1639,-18 2 1,2 0 1575,-2 1 0,-1 0 74,15-2-73,-15 4 0,0-1 62,17-3-6,-20 4 1,1-1-189,3 1 0,1-1 143,2 0 1,0 0-6,0 1 0,2 0 3,0 1 1,1 1 0,-2-1-27,-1 2 1,-1 0 72,8-1 1,-3 2 16,-10 1 3200,-7 1-3143,26-1-68,-3 0-40,2-2 1,1 0-56,-17 0 0,-1 0 27,10 0 1,0 0-67,-10 0 0,-4 0 146,8-1-79,-3 1 568,-19-1-501,-2 0 0,-1 0 22,16-2 12,1-1 0,1 0-46,11-1 12,12-4 56,-40 7-11,-5 0-134,-3 2-69,-9-1 102,-7 0 112,-4-1 57,-7 0 200,0 0 90,-6 2 1,-5 0-365,0-1 0,-3 1-627,-3 1 0,-6 2 1,-3 0-1,4 0 588,0 0 0,3 0 0,-3 1-3,1 0 0,-2 1 1,1 0-1,4-1-1,5 1 0,4-1 1,3 0-3,-6 1 1,5 0-231,-9-1-44,22-2-627,13-2 638,4 0 90,2 1 89,0 1 2475,1 0-2285,9 1 147,9 1-203,7-1 1,7-1-38,5 0 1,4 0 0,0 0-8,-7-1 0,-1 1 0,4-1-39,2 0 1,6 0 0,1-1 0,-3 1 0,-6-1 72,0 0 0,-1-1 81,4 1 1,3 0 0,-13-1 1318,-21 0-1008,-6 1-414,-15 0-124,-12 0-236,-1 0-2442,-20 3-487,-4 1 2621,23-2 1,0 0-1,-16 1 1,20-3 0</inkml:trace>
  <inkml:trace contextRef="#ctx0" brushRef="#br0" timeOffset="40218">1745 7040 10698,'-33'5'30,"0"0"1,0 0 0,-13-2 0,6-2 3,2 1 56,2-7 246,4 5 112,1 5 27,4-9 63,-6-2-503,8-6-1,-5-3 230,0-4 185,11 18 220,-5-12-53,14 17 830,1-8-919,4 2-169,2 0-369,3 2-370,-1 0 157,-3 17-34,-7 30 213,4-5-17,2-12 1,0-1 5,5 0 56,0 1 11,3 1 0,2 2 23,3 2-34,1 1-17,-3-10 0,-1 0-5,3 11 16,-1-8 1,-1-2-18,1 0-10,1-4 55,1 15 23,-4-29-29,-1 19 1,-1 3-498,-1-3 78,-1 12 145,0-14 123,1-12-11,-1-4 23,1 0 280,4 4 101,0-2 168,3 3-157,0-4 67,8 3-191,-3-4 12,5 0 0,-5-7 560,8 0-325,-3-3 785,27 3-1009,-10 1-157,10 1 68,-10 2-35,-8-3 35,4-2-57,-7-1 1,0-1-270,2 0-649,7 0-2381,-31-8 2457,-7-3 1,2 1 0,-3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5:09.125"/>
    </inkml:context>
    <inkml:brush xml:id="br0">
      <inkml:brushProperty name="width" value="0.09071" units="cm"/>
      <inkml:brushProperty name="height" value="0.09071" units="cm"/>
      <inkml:brushProperty name="color" value="#FF0000"/>
    </inkml:brush>
  </inkml:definitions>
  <inkml:trace contextRef="#ctx0" brushRef="#br0">14776 5753 11201,'3'4'3276,"-1"0"0,-2-4-2063,58-17-1084,-35 10 0,3 0-129,11-1 0,5-2 0,-3 2 0,-2 1 0,0 1-34,-3 3 1,3 1-1,-4 0-882,-4 1 0,-1 0 737,6 1 0,0 0-1365,-5 2 1,-1 1-1734,14 0 2457,5 2 1,-28-3 0,-10-2 0</inkml:trace>
  <inkml:trace contextRef="#ctx0" brushRef="#br0" timeOffset="768">19502 5629 19056,'42'24'442,"-10"-11"1,2-3-314,-9-6 0,1-2-51,12 1 1,5 0-1,-2-2-45,3-3 1,-1 0-34,-9 1 0,2-1 0,-4 1-146,1-4 1,-4 1-830,7 1-2302,11 1 0,-9 2 2621,-12 0 1,-1 0-1,-4 0 1,-2 0 0</inkml:trace>
  <inkml:trace contextRef="#ctx0" brushRef="#br0" timeOffset="1675">23932 5628 11941,'-6'1'3276,"1"1"0,5-2-640,13 4-2412,3-1-22,14 5-29,-2-1 1,2 0-73,-4 0 0,2 0-4,7 2 0,6 1 0,-3-1-652,1 0 1,0-1 554,-4 0 0,2 0 0,-3-1 0,3 0 0,-2-1-73,-1 0 1,-1 0-180,-2 0 0,0 0-495,6 2 0,0 0 512,-11-2 0,-1 0-129,12 3 0,-2 0-175,3 1-54,-1 1 21,-18-5-509,-12-2-1508,-5-3 1496,-1-1 1,-1 0 0</inkml:trace>
  <inkml:trace contextRef="#ctx0" brushRef="#br0" timeOffset="17740">7732 18643 12165,'-3'-37'3276,"1"8"0,-1 26-46,-11 1-3085,5 2-111,-4 0-12,10 0 34,5 0 101,17-3-101,0-3-56,15-3 0,-8 1-45,1 3-929,16 2 279,-2 3-324,2 0-68,6 0 11,-17 0-403,10 0-90,-13-2 1569,-3-11 0,-13 9 0,-4-9 0</inkml:trace>
  <inkml:trace contextRef="#ctx0" brushRef="#br0" timeOffset="26173">7956 7522 16411,'-4'3'-996,"1"1"1388,4-1 201,0-1 1122,2 0-79,-1-2-1580,2 0-157,1 0-123,1 0 89,-1 2 57,5 1 156,-4 1 34,1-1 12,0-1 156,4-2-134,-2 0-46,3 0-111,-8 0-34,10 0-22,-6 0 34,33 3 44,-6 3 89,-4 0 1,6 0 0,-3 1 33,-6-1 1,-1 0-90,18 4 0,-3-1 11,-6 1-79,-14-4 1,1 3 55,-2 3 12,12 4-22,6 2 27,-3-5 0,5 1-24,-10-5 0,1 0 1,1 1-383,12 4 1,1 1-1,0-1 374,-7-2 1,-1-1 0,0 1-465,0 1 1,-2 0-1,-2-1 446,-1 1 0,-4-2-6,-5-4 1,0 1-395,17 11 1,1 0 343,-14-9 0,0 0 0,1 2 0,3 3 0,0 0 44,3-2 1,0 1 0,-1-2 5,8 4 1,0 0-298,-5-2 1,2 1 0,-3 0 324,4 1 1,-2-1 21,-1 2 1,1 1 56,-7-1 1,3 2 0,-3 0-97,4 2 1,-1 1-444,2 4 1,3 2 0,-4-3 437,-3 0 0,0-1 0,-4-3 0,2 2 0,-1-2-356,8 4 0,2-3 337,-10-5 1,1 0-1,1-1 60,3 1 0,1-1 1,1 0-50,3 1 1,1 0 0,0-1-255,-2 1 1,1 0-1,0 0 258,4 0 1,0-1-1,2 2 4,-5-1 0,0 2 0,2 0 0,-1 1 215,2 1 0,0 1 0,0 0 0,-1 0-218,-1-1 0,-1 1 1,0 0-1,-2 0-3,-4 0 1,0 1-1,-2 0 1,-2-1-81,-1 0 0,-2 0 0,-1-1 95,1 1 0,-1 0 0,1-1-73,0 1 1,0-1 0,0 0-1,1 1 1,1-1 0,-1 0 33,2 0 0,-1-1 0,3 2 24,3 0 1,3 1-1,0 0 1,-1-1 12,3 2 0,-2-2 1,3 0-314,-1 0 0,2 1 0,0-1 0,-3-1 339,1-1 1,-2-2 0,3 1 13,-2 0 1,3 1 0,1 1 0,-1 0-70,0 0 1,0 0 0,-1 0 0,1 0 21,0 0 0,-1 0 0,1 0 0,-2-1 34,-3-1 1,-2 0-1,1 0 1,0 0-134,0 0 1,1 0 0,-1 0 0,-1 0-74,4 1 0,-1-1 0,1 2 163,-1-2 1,1 1 0,1 1-1,0-1 11,4 1 1,0 1 0,2-1 0,-1 0 46,-6-3 0,0 0 1,1 0-1,1 0 1,1 0 0,-1 1 1,3 0-1,0 0 1,1 0-1,-2 0 1,-2-1-47,0-1 1,-3 0-1,0-1 1,1 0-1,3 2-20,-2 0 0,3 2 0,2 1 0,0 0 0,-1-1 0,-4-1 0,-3-2-63,9 5 1,-6-2-1,6 2-1,-8-3 0,6 3 0,3 2 0,1 0 0,-1 0 0,-4-2 0,-6-4 65,5 3 0,-7-3 1,5 2 17,-5-3 1,5 3 0,2 0 0,0 0-1,0 0 1,-3-2 21,7 2 0,-3-1 0,0 0 1,1-1 7,1 2 1,-1-1 0,1 1-1,-1-1-3,-2-1 1,-1-1 0,1 1 0,-2 0-9,-2 0 1,0 0-1,0 0 1,-1 1-26,0 1 0,0 0 0,-1 1 1,1 0-4,-2-2 0,1 1 1,-1 0-1,1 1-56,3 3 1,1 1-1,-1 0 1,-4-2 12,-5-4 1,-2-1-1,1 0 23,8 6 0,2 0 0,-2-2 578,5-2 1,0 1-553,-10-3 0,3 2 0,0 1 0,-2-3 112,3-1 0,-1-2 0,3 3 0,-1 0 0,3 3 0,2 1 1,-2 0-1,-3-3 254,3 0 1,-2-1-1,1 0-330,-2-1 1,1 1-1,1 0 1,0 0-15,-3 0 0,0 0 1,0 0-1,-2-1-18,3 1 0,-1-1 0,1 1-7,-2 0 0,1 0 0,1 0 0,-3-1-16,2 1 1,-2-2-1,0 0-48,3 1 0,0 1 0,0-1-128,1 1 1,1-1 0,0 0 171,1 1 1,1 0 0,0 1 18,0-1 0,0 1 0,4 1 4,-10-4 0,3 2 0,1 0 0,1 1 0,-1-1-138,2 1 0,0 1 0,1-1 0,-1 1 0,1-1 138,-1-2 0,0 1 0,0-1 0,1 0 0,-1 2-6,-2 0 0,1 1 1,0 1-1,-1-1 1,-2-1-1,-2-2 0,7 3 1,-3-3-1,1 2-8,-4 1 0,1 2 0,0 0 0,-2 1-72,5 2 0,-2 1 0,-1-1 46,-7-5 0,-1-1 0,2 1 32,5 5 1,2 1 0,-2-1 7,-8-6 0,0-1 0,-1 0 0,2 0 0,0 0 0,0 0 11,1 1 0,0 0 1,0 0 2,1-1 1,-1 0 0,2 2 83,1 0 0,2 1 1,1 0-1,-3-1-61,2 1 1,-1-1-1,0 1-97,-1-2 1,1 2 0,0-1-1,-4-1 71,11 8 1,-1 0-16,-7-1 0,1 1 1,1 0-9,3 3 1,1 0 0,0 0 5,-10-7 1,1 0-1,0 0 1,0 0 191,2 0 0,1 0 1,0-1-1,-1 0-186,5 1 0,0-2 0,0 1-189,3 2 0,1 0 1,1-1 196,-9-4 0,0-1 1,1 0-1,0 1 6,0-1 0,1 1 0,-1 0 0,1-1-3,-1 0 0,0 0 1,0 0-1,2 1 22,-1-1 1,1 1 0,1 0-1,0 1 1,-3-2-34,7 4 0,-1-1 0,1 2 42,1 0 1,3 3-1,-1-1 1,-3-1-133,-3 0 1,-2-1-1,2 1-20,-1-1 1,2 2 0,1 0 0,-2 0 25,-5-4 1,-1-1 0,0 0 0,1 1 83,4 2 0,1 0 0,1 1 0,-2-1 0,5 2 0,-1 0 0,3 1-131,-7-5 1,2 1 0,1 1-1,0-1 1,-2-1 130,-2 0 0,-3-2 0,1 0 0,3 2 28,1 0 0,3 2 0,2 1 0,-1 0 0,-2-2 1,-6-3 0,0 1 1,-4-3 0,1 1-34,13 7 0,1 2 1,-8-5 356,-2 1-522,-4-3-10,4 1 0,2 0 179,-11-6 0,1 0 346,2 1 1,3 2 0,-2-2-347,0-2 0,-1 0 0,0 0 0,-1-1 0,-2 0 0,-1-1 67,17 9 2280,-11-5-2347,-10-2 1882,-9-5-2207,7 8-807,-4-4-507,7 2 1,2 1-575,14 6 1669,1-2 1,2 1 61,-16-8 0,0-1 297,6 4 0,-1-2 1065,-1-1-1519,-11-4-1776,-8-5 2415,-5-2 0,-3-1 0,0-1 0</inkml:trace>
  <inkml:trace contextRef="#ctx0" brushRef="#br0" timeOffset="27339">24365 15165 18462,'-10'-48'3276,"3"9"-579,5 32-2216,2 2-156,0 1-247,0 2-122,2 2 55,13 22 22,3 3-22,0-1 1,3 6-1,0-2-667,3 6 0,2 0 659,-2-1 1,3 3 0,-1-2-471,-4-6 0,-1-1 0,1 0 459,0 0 1,-1 0-1,2 1 8,7 9 0,1 2 0,-1-3-19,-9-8 1,-1-2-1,1 0-52,4 7 0,1 1 1,-3-4-31,-4-3 0,-2-2-168,1 1 0,-2-1-280,3 9 269,-4-6 1167,-10-14-1022,-9-4 1660,-11-1-1525,-3-1 33,-12-3-33,-4-4 23,-10 0 16,2-6 0,-7-3-24,6 0 0,-4-1 0,2-1-15,7 2 0,2-1 0,-1 0-228,-5-1 0,1 0 0,6 0 217,-10-3 0,10 2-1928,-13-1-705,11 3 2644,3 1 0,1 1 0,8 2 0,-9-3 0</inkml:trace>
  <inkml:trace contextRef="#ctx0" brushRef="#br0" timeOffset="32767">17583 8668 17689,'-6'-26'846,"0"0"0,-4-16 50,10 33-582,0 5-314,0-1-123,0 15 123,0 5 101,1 13-12,6 7-84,2-6 1,3 3 22,4 5 0,2 2-28,-1-1 0,1 3-364,-5-6 0,1 3 0,0 1 0,-2-5-381,2 6 1,-2 0-76,-1-6 1,1 5 0,-1-1 0,-1-6-820,-1-2 1,-1-4-1,2 5 1,0-3 837,-1-7 0,-4-11 0,-3-5 0</inkml:trace>
  <inkml:trace contextRef="#ctx0" brushRef="#br0" timeOffset="33385">17558 9436 18026,'0'-30'1019,"1"7"-728,4 23-89,3 4-56,5 1 55,3 4 253,9 7 0,3 2-298,5 5-139,-3-2 0,2 0 11,-9-8 1,-3-1-18,12 4 106,-4-10 1,-2-6 5,-8-14-1762,7-12 1,-2-6 1513,-16 3 1,-1-1 6,9-13 1,1-2-391,-7 9 0,-1 0 440,1 2 1,-1 0-174,0 2 1,0 2-304,-1 3 1,1 2-1172,6-16-1562,0 6 0,0 7 2457,-1 2 1,-5 12 0,-2 3 0</inkml:trace>
  <inkml:trace contextRef="#ctx0" brushRef="#br0" timeOffset="57609">15774 11615 21454,'-35'-7'2196,"7"0"-2140,27 7-134,0 0 78,6 3 134,33-2-67,6-8-627,-6-4 0,8-5 0,-3 0 575,-10 2 0,-1-2 0,2-2-2,1-1 1,3-4-1,1-1 1,-1 0-1,-2 2 2,7-4 0,-3 1 0,2-4-2,-5 3 1,3-4 0,0-2-1,0 2 1,-4 2-9,-3 3 1,-3 3 0,-1 0-1,2-2-5,5-4 0,1-2 0,0-1 0,0 1-14,0 0 0,0 0 0,0 1 0,-2 1 6,1 0 1,-2 1 0,1-1-2,-3 2 1,2 0-1,0 0 1,-4 3 2,6-6 0,-2 3-227,-4 3 1,-1-1 69,1 0 1,-2-1-46,-4 4 1,-2 0 134,-1 0 1,-1 2 83,1-2-11,-13 12 1662,-7 8-1729,-1 1 472,-2 3-382,1-3-214,-1 2 191,6-2-45,-3 0 45,3 0 34,-3-1 1344,0 1-583,-3-5-436,-1 3-90,-2-4-45,1 4-22,2 0-460,1 2 158,27-1 156,8 6-28,-2-2 0,3 2 11,-1 1 0,2 4-9,0 2 0,2 2 0,-2-1-1083,7-1 1,1 2 1055,-8 3 1,1 3 0,3 0 10,-1-3 0,4 0 0,-1 0 0,-4 0-18,-2 0 1,-4 1-1,3 0-8,3-1 1,4 2 0,-1-2 0,-5-2-272,0 0 0,-4-3 193,-4-1 1,-1 0-270,16 4-638,-6-4-213,-17-4-494,-4-2-862,-20-9-711,4 14 0,-7-12 2457,7 12 1,0-9 0,0-1 0</inkml:trace>
  <inkml:trace contextRef="#ctx0" brushRef="#br0" timeOffset="63806">26984 5087 19639,'0'13'1142,"0"5"-1119,0-3-1,0-2-11,0-3 79,0-6 235,1-8-11,0 4 134,2 0-45,1-6-268,1-1 56,4-22-146,0 9-1,1-15-55,3 0 11,-3 3 23,2-7-12,-4 15-22,0-6 11,0 2-34,-3 0-11,-2 12 0,-3 9-100,0 6-304,2 1 247,1 2 158,4 7 44,7 5 67,4 3 0,1 1-45,14 9-22,-10-7 0,2 0-11,-1-1 0,0-1 33,9 10-207,-5-6 1,-1-1-85,-6-4 11,6 2 112,-23-17 248,-31-5-58,-7-7-211,3 4 0,-5-2 183,-11-4 1,-2 0 1,16 4 1,-1 2 0,1-1-408,-1 0 0,1 0 0,1 1 434,-10-1 0,4 2 111,11 1 1,2 2-56,-6-2 78,6 1 12,20 3-191,3-1 13,1 1-47,1 3 1445,19 11-1210,7 2-128,-1-4 0,2 1-802,2-3 1,2 0 756,1-2 0,0 0 0,-1-1 0,0-1-112,6-2 1,-1-2 162,13-1-29,-22-3 1,0-2-51,2-6-79,-6-6-33,-4 1-56,-4-3 56,-8 9 1515,-2 0-1481,-8 8 388,-21 3-243,-2 5 56,-19 5-33,7 6-90,1 1 5,17-4 1,0 1-17,-7 8-34,1 8-1580,9 6-537,7-7-1115,-9 12 2880,-5-26 1,10-3 0,-4-14-1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6:20.509"/>
    </inkml:context>
    <inkml:brush xml:id="br0">
      <inkml:brushProperty name="width" value="0.09071" units="cm"/>
      <inkml:brushProperty name="height" value="0.09071" units="cm"/>
      <inkml:brushProperty name="color" value="#FF0000"/>
    </inkml:brush>
  </inkml:definitions>
  <inkml:trace contextRef="#ctx0" brushRef="#br0">16187 3359 11045,'-5'0'3276,"1"0"0,4 0-775,-15 0-2221,14-3 673,35-7-802,0 6 0,7 1-971,1 0 1,7 0 0,2 1 0,-3 0 597,0 0 1,-2 2 0,3-1-138,-3 1 1,2-1 0,1 1-1,-2 1-461,-7 0 1,0 0 0,-2 1 0,-1-1 409,3-1 0,-1 1 1,0 0-1,-4 0 1,0 1-1,-5 0 0,14-1 1</inkml:trace>
  <inkml:trace contextRef="#ctx0" brushRef="#br0" timeOffset="4475">2995 5977 13443,'5'38'819,"0"-1"0,-2-3 0,1 2 0,1-3-323,8 2 0,1-1-1410,-6-1 0,-1 3 0,1 0 1108,1-1 0,2 0 0,-2 7-92,-2-6 1,-2 6-1,1 3 1,-1 2-1,1 0 1,-2-2-1,1-3-80,0 1 1,-1-5-1,1 1 1,-1 2-1,1 7-48,-2-9 1,2 5 0,-1 4 0,1 3 0,-1 2 0,1 1 0,0 0 0,0-1-1,-1-1 1,0-3 0,0-4 0,0-4-85,0 11 0,0-6 0,-1-3 0,1 2 1,0 7 16,-1-10 0,1 6 1,0 3-1,0 2 0,0 2 1,0 1-1,0-2 0,0-1 1,-1-3-1,0-4 0,0-6-423,0 15 0,-1-8 0,0-2 0,1 5 514,-1-4 0,1 4 0,0 2 1,0 0-1,-1-2 0,-2-2-10,0-3 1,-2 0 0,0-3 0,0 0 0,-1-2 11,1 1 0,0-2 0,-1 0 0,0 2-25,0-2 0,-1 3 1,0-1-1,0 0 0,0-3-95,-2 6 1,0-4 0,-1 1 3,1 0 0,0 0 1,0-1-300,0-1 0,0 0 0,0 0 153,0-1 1,0 0 0,0 2-338,1-1 1,-1 2 0,1 0 0,0-2 366,1 1 1,-1-2 0,1 1 145,-1 10 0,1 1 0,1 0-8,1-6 0,1-1 0,1-2 94,-1 6 0,1 0 282,0-10 0,0 2 0,1-3-282,0-2 0,0-2 11,0-1 0,1-1 6,-1 10 0,1 0-6,-1-9 0,-1-2-5,1 10 0,-1-2 27,-4 10 28,-1-20 1,0-1-50,-5 8 903,-2 3-982,9-22 2295,3 1-2094,5-2 751,10 28-605,-4 2-94,-5-10 1,-2 5 0,0-2 762,-2 2 1,-1 1-827,-3 5 0,0 4 1,-2-1 208,0-12 1,-1-1-1,0 0-103,0 7 1,1 0 0,1-2 0,1 4 0,2-3-68,4-5 1,2-4 28,13 11-130,-11-19 1,-1 1-60,1 3 0,-1 2 3,0 3 1,-1 3 0,0 2 0,-1 3-10,0-1 0,0 4 0,0 0-90,1 1 1,1 1 0,-1 0 74,0-1 1,1 0-1,0 0 8,1-7 0,1 2 0,1-2 0,-1-4-506,2 8 0,2-2 517,-2-5 0,1 2 0,0-2 39,1 4 0,0-2-28,-1 3 1,1 3-1,-4 0 0,0 4 0,-1-1-11,-2-8 0,-1-2 0,-1 3-477,1-1 1,-1 2 0,0 0-1,-1-2 462,-1 1 0,-1-3 1,0 5 14,0-3 0,0 5 0,0 1 0,0-1 0,1-4-4,-1 5 0,0-4 0,2 5 1,-1-3 1,1 4 0,0 2 0,1-3 0,0-5-230,0-4 1,1-4 0,0 1 234,2 4 1,0 2 0,1-2 24,1 6 0,1 1-73,-1-4 1,0 4-1,0 1-81,-3-7 0,1 1 0,-1 1 0,1 0 23,-1 0 1,1-1-1,-1 2 1,0 0-17,-1 0 0,0 2 1,0 0-1,0-1 0,0-4 44,0 2 1,-1-4-1,1 4 43,1-2 1,0 4 0,1 2 0,0-3-1,-1-5 32,2 9 0,1-3 18,-1-3 1,1 2 0,0-4 1238,0-6 0,0-2-1179,-1 12 1,-1 3-83,-1-5 0,-1 2 1,-1 1-321,-1-1 1,0 1 0,-1-1 241,-1-1 0,0 0 0,0-1-79,-1 1 1,1-1-1,0-3 270,0 0 0,1-3-283,1 9 0,1-5 679,1-15-505,0-8 293,-4-14-214,0-2 3197,-1 0-3004,0-2-529,1 0-684,-1-2-773,1-1-304,-1-4-614,0-2 2632,-2-5 0,1 7 0,-1 1 0</inkml:trace>
  <inkml:trace contextRef="#ctx0" brushRef="#br0" timeOffset="14069">13840 6473 7403,'-3'-2'2442,"0"1"774,3 1-2341,-5-37 133,3 25-101,-6-28 68,5 25 112,-1 15-190,1-10-629,0 15-268,0-6-571,2 2 571,0 7 56,8 20-11,-1-3 0,1 2-17,0 2 0,1 4 5,-2 1 1,0 5-1,1 2 1,-2-5-12,2 10 1,0 1-704,-2-10 1,0 4 0,1 1 0,-1-5 741,3 13 1,0-3 12,-2-12 1,0-1 0,0 1-211,1 1 1,0 1-1,0 2 158,0 1 1,1 2 0,-1 2 0,1 0-1,-2 2 0,1 1 1,-1 0-1,1 2-165,-1-2 1,0 1-1,0 2 1,0-1-1,0 1 176,1-1 1,-1 2 0,-1-1 0,1-1-1,0-2-430,0 3 1,1-2-1,-1-1 1,1 0 505,0 0 0,1-1 0,0-1 1,1-3 35,0 0 1,1-2 0,0 1-159,1 2 1,1 2 0,0 0 0,-1-2 42,1 2 0,-2-2 0,1 5-79,-2-6 0,1 4 0,-1 2 0,0 0 0,-2-3 54,-2 2 1,-1-1-1,-1-1 1,0 2 9,0-4 1,0 2 0,0 1 0,-1-1-1,0-3-7,-1 1 1,-1-1-1,-1-3 1,1 0 35,0 4 1,0-2 0,1 0 18,2 1 1,1-1 0,1-3-53,1 3 0,0 0-4,1-1 1,2 2 0,-1-1-3,2 2 1,0 0 16,-4 4 1,0 1-26,1-16 0,2 1 0,-2 2 25,-5 1 1,-1 3-1,-1 1 1,2-3-16,3 2 1,1-3-1,-2 6 156,-4 0 1,-2 6 0,-1 2 0,0-2-1,0-6-36,1-3 0,1-4 0,-1 5-21,1-1 1,-1 8-1,0 2 1,0 0 0,2-3-1,0-7-102,1-2 0,1-4 0,1 4 5,0 2 0,0 6 1,1 4-1,0-1 0,0-3 1,-1-6 4,1 0 1,-1-5 0,1 2 185,-1 6 1,1 4-1,0-1 1,-2-5-179,-1 7 0,-2-4 6,-1-1 0,0 0 1083,-2 7 0,-1 1-1093,3-16 1,-1 0 0,2-2-30,0 11 0,3-1 145,1-1 0,4-3-224,3-13 1,0 0-96,1 6 0,-1 3-39,-2 4 0,0 5 0,-1 2 215,-2-7 1,-1 2 0,-1 0-1,1 1 17,0 0 1,-1 0-1,0 1 1,0-1-9,-2 0 0,1 0 0,-2-1 0,2 2 92,0 7 1,0 1-1,1-1 1,0-4-45,-1-5 0,1-3 0,0 2-46,1 2 1,-1 3 0,2-1 0,1-4-3,1-3 0,2-3 0,0-2-23,2 8 1,1-1-49,-2-6 0,1 0 0,1 1-390,0-1 0,1-1 0,0-2 332,2 5-1,-1-2 52,5 8 0,-1-4-269,5 3-196,7-1-476,-6-9-620,2 2 1,1 2-1,-8-8 1,2 3 1577,5 10 1,3 5 0,-4-5-1,-8-13 1,-1-2 0,5 12-1,1 0 1</inkml:trace>
  <inkml:trace contextRef="#ctx0" brushRef="#br0" timeOffset="20834">24534 6192 6966,'-3'2'3227,"0"-1"49,3-1-1745,0-12-1060,0 8 907,0-11 67,1 10-761,-1 1-57,1 0 538,-1 2-907,0 0 1075,0 1-1333,3 2 45,-1-5 113,2 19-58,-1-12-21,-2 18-1,0-10 68,-1 8-113,0-1-33,1 4 45,-1-3 11,0 4-33,0 4-12,0 6 34,-2 5 27,-3-5 1,-1 2-17,1-6 0,-1 0-934,-3 12 1,0 0 905,2-10 0,-1 0-6,-3 14 1,0 1-421,2-13 1,1 1 403,-3 9 0,1-1-125,4-14 0,1-1 119,1 0 0,0 0 11,1 0 0,0 0-6,1-1 1,-1 1 11,0 11 0,-1 1-6,2-9 0,0 0 538,-1 8 0,0 0-544,1-10 1,0-1 5,-1 11 1,0 1-12,1-11 0,-1 2 440,0 15 0,1 1-446,3-5 1,0-2 16,0-7 0,2 2 11,3-1 1,2 3-1,-1-5 12,5 14-273,-1-8 0,-2-1 351,-2 5-541,-2 3 429,-3-1 0,0 1 0,-2-4 233,1-14 1,2-1-257,1 10 23,4 6 23,1-18 22,-2-1 79,2 0 223,-1 21-314,-3-6 134,-3-9 0,0-1-156,-2 17-5,-1-17-1,-1 0-94,0 12-101,-2 4 650,2-24-516,1-5 63,0-6-7,1-1 280,2 6-11,1 8-224,0 2-12,0 5-246,-3 19-89,0-15 224,0 16-472,0-23 1032,2-4-437,3 9-12,0-10 107,-1 11 0,0 4-140,-2 7-190,-1-7 0,0 3 22,-3-6 0,0 0-230,2-1 0,-1-1 398,-1-1 0,1-1 11,2 4 0,2-2 11,2 9 141,1-3 0,0 0 83,3 10-686,-4-14 1,-1 0 473,0 12-34,-2 0-12,-1 0 12,0-15 0,0-1 0,-1 12 0,3 6 90,-2-5 44,1-10 40,-1-2 0,-3 2-152,-4 2 0,-2 0-50,1 3 0,-1 1-419,-4 3 0,0-1 296,2-5 0,1 0-14,3-2 1,0 3 0,1 1-75,0 1 0,1 2 0,-1 1 239,0 8 0,-1 3 0,1-2 34,2-10 1,0-1 0,0 1 163,-2 7 0,1 3 0,0-2-27,0-5 1,2-1 0,-1 2-139,1-2 1,0 2 0,1 1 0,-1 1-34,1 0 0,-1 1 0,1 0 0,0 2-79,1-3 1,0 2-1,-1 1 1,1-2 0,0-2-357,0-3 0,0-2 1,0-1-1,0 0 415,0 6 1,0 1-1,0-2 1,0-6 13,0 2 0,0-3 2,0 4 1,0 4-1,0-3-7,0 1 0,0 0 11,0-1 0,0 3 0,0-4 0,0 1 0,0-2-271,0 0 0,0-1 209,-1 0 1,0 0-13,0-4 1,-1 2-989,0 11 0,0 0 1000,0-11 1,1 1 38,0 9 1,0 3-59,1-13 1,0 1-1,0-1 81,0 7 0,0 0 0,0-4 0,0 2 0,0-2 6,0 5 0,-1 0 5,1 1 0,-1 2-52,0-2 0,0 2 0,0-1-90,-1-11 0,1-2 1,0 4-209,0 2 1,1 5 0,-1 1-1,0-1 1,0-6 280,1 0 1,-1-4 0,1 2 31,-1 3 1,1 4 0,-1-1 0,1-4 19,0 6 1,0-3-1,0 1 0,0 1 31,0-2 0,0 1 14,0-2 0,0 3 69,0 5 1,0 4 0,0-2-42,1-4 0,-2 3-61,0-7 1,-1 8 0,0 3 0,-1-3 0,2-8-7,-1 4 0,0 0 2,0-3 1,-1 7 0,0-1 0,1-4 15,2-9 1,1-3 0,0 0 543,0 1 0,0-1 0,1 1-556,1 14 0,1-2-18,0-16 1,0-1 398,1 4 0,-1-3-387,1 7 1454,1-3-972,-6-27 666,2-5-285,-1-2 226,2-5-1156,-1-12-879,-1-4-186,-6-6-2145,-18-11 2457,4 15 1,-5-4 0,15 17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8:19.759"/>
    </inkml:context>
    <inkml:brush xml:id="br0">
      <inkml:brushProperty name="width" value="0.05292" units="cm"/>
      <inkml:brushProperty name="height" value="0.05292" units="cm"/>
      <inkml:brushProperty name="color" value="#FF0000"/>
    </inkml:brush>
  </inkml:definitions>
  <inkml:trace contextRef="#ctx0" brushRef="#br0">21316 11413 24575,'33'0'0,"1"0"0,-3 0 0,3 0 0,7 0 0,-2 0 0,7 0 0,4 0 0,3 0 0,0 0 0,0 0 0,-4 0-547,1 1 1,-2 0 0,-1-1 0,1 2 0,2-1 0,3 0 218,-10 0 0,2 0 0,1 0 1,2 0-1,1 1 0,-1-1 1,1 0-1,-2 1 0,0 0 1,-3-1 11,2 2 0,-1-1 0,-1 1 0,0-1 0,-1 1 0,0 0 0,0 0 1,0-1 315,6 2 0,0-1 0,-1 0 0,1 1 0,0-1 0,1 1 0,2-1 0,-5 1 0,2-1 0,2 1 0,0 0 0,0 0 0,0 0 0,-1 0 0,-2-1 0,-1 1 0,2-1 0,-1 1 0,-2-1 0,-1 1 0,0-1 0,2 0 0,0 1 0,0 0 0,1 0 0,1 0 0,0 0 0,0 0 0,-1 0 0,-3 0 0,-2 0 48,7 1 0,-3-1 1,-3 1-1,0-1 0,1 1-48,-3-1 0,-1 0 0,1 0 0,0 1 0,1-1 0,-1 0 0,2 1 0,0-1 0,0 0 0,-1 0 0,-3 0 0,3 0 0,-2 0 0,-1-1 0,3 0 0,-2 1 0,2-1 0,1 0 0,-2 0 0,-5-1 546,0 0 0,-3-2 1,-1 1-547,14 0 0,-1-1 0,-6 0 0,-3 0 0,-6 0 0,-2 0 3276,14 0-2032,-13 0 1242,-9 0-2486,3 0 195,8 0-195,10 0 0,-17-1 0,1 0 0,21-3 0,-8 1 0,-10-1 0,-7 1 0,1-1 0,20-7 0,-13 5 0,8-3 0,-25 6 0,-8 2 0,-2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8:27.352"/>
    </inkml:context>
    <inkml:brush xml:id="br0">
      <inkml:brushProperty name="width" value="0.05292" units="cm"/>
      <inkml:brushProperty name="height" value="0.05292" units="cm"/>
      <inkml:brushProperty name="color" value="#FF0000"/>
    </inkml:brush>
  </inkml:definitions>
  <inkml:trace contextRef="#ctx0" brushRef="#br0">26363 2529 24575,'0'49'0,"0"0"0,0 1 0,0-1 0,0-9 0,0-2 0,0 0 0,0 2 0,0 3 0,0 2 0,0 1 0,0-2 0,0-3-345,0 8 1,0-3-1,0-3 345,0-7 0,0-2 0,0-1 169,0 9 1,0-3-170,0-8 0,0-2 85,0-3 1,0-1-86,0 20 0,0-4 0,0-6 524,1 1-524,0-14 0,3 1 0,-1-8 0,0 7 0,-1 3 0,-1 1 0,-1-5 0,2-6 0,-1-4 0,0-3 0,-1-1 0,0-1 0,0-2 0,0 0 0,0 0 0,0-1 0,0-1 0,0-1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8:43.685"/>
    </inkml:context>
    <inkml:brush xml:id="br0">
      <inkml:brushProperty name="width" value="0.05292" units="cm"/>
      <inkml:brushProperty name="height" value="0.05292" units="cm"/>
      <inkml:brushProperty name="color" value="#FF0000"/>
    </inkml:brush>
  </inkml:definitions>
  <inkml:trace contextRef="#ctx0" brushRef="#br0">10641 15510 24575,'35'0'0,"0"0"0,0 0 0,1 0 0,3 0 0,1 0 0,2 0 0,-1 0 0,3 0 0,1 0 0,1 0 0,-1 0-656,2 0 1,0 0-1,1 0 1,-1 0 0,-1 0 375,6 0 0,-1 0 0,-2 0 0,-2 0 280,4 0 0,-3 0 0,-4 0 674,1 0 1,-6 0-675,5 0 0,-29 0 0,-11 0 0</inkml:trace>
  <inkml:trace contextRef="#ctx0" brushRef="#br0" timeOffset="3109">6375 15702 24575,'41'0'0,"-8"0"0,-14 0 0,-8 0 0,-4 0 0,-2 0 0,1 0 0,-3 0 0,0 0 0</inkml:trace>
  <inkml:trace contextRef="#ctx0" brushRef="#br0" timeOffset="3809">5128 15735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08:49.412"/>
    </inkml:context>
    <inkml:brush xml:id="br0">
      <inkml:brushProperty name="width" value="0.05292" units="cm"/>
      <inkml:brushProperty name="height" value="0.05292" units="cm"/>
      <inkml:brushProperty name="color" value="#FF0000"/>
    </inkml:brush>
  </inkml:definitions>
  <inkml:trace contextRef="#ctx0" brushRef="#br0">6468 14879 24575,'41'0'0,"3"0"0,-14 0 0,0 0 0,0 0 0,-1 0 0,19 0 0,-8 0 0,-22 0 0,-8 0 0</inkml:trace>
  <inkml:trace contextRef="#ctx0" brushRef="#br0" timeOffset="583">5329 14714 8191,'-1'-5'0,"0"1"0</inkml:trace>
  <inkml:trace contextRef="#ctx0" brushRef="#br0" timeOffset="1442">11813 14776 24575,'49'0'0,"-17"0"0,1 0 0,9 0 0,-1 0 0,-13 0 0,-2 0 0,14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0:40.372"/>
    </inkml:context>
    <inkml:brush xml:id="br0">
      <inkml:brushProperty name="width" value="0.05292" units="cm"/>
      <inkml:brushProperty name="height" value="0.05292" units="cm"/>
      <inkml:brushProperty name="color" value="#FF0000"/>
    </inkml:brush>
  </inkml:definitions>
  <inkml:trace contextRef="#ctx0" brushRef="#br0">21977 15611 24575,'38'0'0,"-1"0"0,10 0 0,4 0 0,-9 0 0,3 0 0,2 0-410,-6 0 1,2 0-1,1 0 1,4 0 409,-4 0 0,4 0 0,1 0 0,1 0 0,-1 0 0,-4 0-426,-2 0 1,-3 0 0,-1 0 0,0 0 0,2 0 425,8 0 0,3 0 0,-1 0 0,-1 0 0,-6 0 0,2 0 0,-5 0 0,0 0 209,-4 0 0,-1 0 1,0 0-210,14 1 0,-3 0 0,-10 0 0,-4 1 0,13 2 738,-19-1-738,-15-3 2115,-6-2-2115,-6-3 283,0-2-283,0 3 0,0-2 0,0 4 0,0-1 0,0 0 0,0 0 0,0 0 0,6 0 0,1 0 0,11-1 0,14 2 0,7 1 0,-7 1 0,2-1 0,6 1 0,5 0 0,-1 0-314,-5 0 0,-1 0 1,1 0 313,4 0 0,1 0 0,1 0 0,3 0 0,0 0 0,1 0 0,0 0 0,0 0 0,0 0 0,-2 0 0,0 0 0,0 0 0,-3 0 0,-1 0 0,-1 0 0,-5 0 0,-1 0 0,-2 0 0,8 0 0,-3 0 0,-4 1 0,-4 0 0,1 1 0,-12 2 0,-19-1 0,1 1 941,1-1-941,3 1 0,1-1 0,0-1 0,0 0 0,2-1 0,-1 0 0,1 0 0,0 0 0,1 1 0,-2-1 0,0 0 0,-3-1 0,0 0 0,-1 0 0,1 0 0,-2 0 0,-1-2 0,7 2 0,24-2 0,-2 2 0,8 0 0,5 0 0,-3 1 0,-1 0 0,-1 0 0,1 0 0,4 0-547,-2 0 1,3 0 0,2 0 0,1 0 0,-1 0 0,-1 0 537,2 0 1,0 0-1,-1 1 1,1-1-1,-1 0 9,3 1 0,0-1 0,1 1 0,-2-1 0,0 0-361,-3 0 0,0 0 0,-1 0 1,-1 0-1,0 0 361,5 0 0,-1 1 0,-1-1 0,-1 0-187,5 1 1,-1 0 0,-3 0 186,-9-1 0,-1 0 0,-2 1 0,10 0 0,-2 1 0,-10 0 0,-1-1 1431,-1 1 0,-3 0-1431,11 0 2075,-6 0-2075,-18-2 746,-5 1-746,-1 2 0,0-1 0,-3 0 0,-1-1 0,-2-1 0,-1 0 0,-1-1 0,0 0 0</inkml:trace>
  <inkml:trace contextRef="#ctx0" brushRef="#br0" timeOffset="4420">651 1064 24575,'32'0'0,"4"0"0,9 0 0,1 0 0,-1 0 0,1 0 0,4 0-656,-6 0 1,4 0-1,2 0 1,0 0 0,-2 0 261,-5 0 0,-2 0 1,0 0-1,1 0 1,1 0 393,-2 0 0,2 0 0,1 0 0,-1 0 0,-2 0 0,-2 0 216,3 0 1,-2 0 0,-2 0-1,0 0-216,14 0 0,0 0 0,-11 0 998,-3 0-998,-21 0 0,-10-1 0,-5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16:25.140"/>
    </inkml:context>
    <inkml:brush xml:id="br0">
      <inkml:brushProperty name="width" value="0.09071" units="cm"/>
      <inkml:brushProperty name="height" value="0.09071" units="cm"/>
      <inkml:brushProperty name="color" value="#FF0000"/>
    </inkml:brush>
  </inkml:definitions>
  <inkml:trace contextRef="#ctx0" brushRef="#br0">8806 8298 6910,'30'-5'778,"0"0"1,17-3-73,-23 2 639,-12-4-886,15 0-503,0-6-416,2 5 0,3 1 124,-6 1 0,1 0-576,8-2 0,0 1 693,-5 3 1,-1 1-57,0 0 1,-1 0 162,-1 1 0,-1 1 90,5-2 0,-1 1 10,13-2-95,-13 2 1,0-1-73,4 1-135,13-1 45,-15 3 0,1 0 230,5 1 0,3-1 44,6 0 1,0 1 139,-5-1 1,-3 2-146,6-2 0,-19 2-392,-20-1 392,-2 0 0,-2 1 0,0 0 0</inkml:trace>
  <inkml:trace contextRef="#ctx0" brushRef="#br0" timeOffset="200">10063 8063 6428,'4'5'1591,"4"36"-2756,-6-5 1165,1-10 0,1 0 0,-4 3 0,1-20 0</inkml:trace>
  <inkml:trace contextRef="#ctx0" brushRef="#br0" timeOffset="1717">10005 9086 7896,'-2'6'1737,"1"-2"-1637,1-4-32,-8 15 447,2-8-223,-8 15-68,-1-7 246,-1 3 1,-2 1-124,-13 14-252,9-11 1,0 1-18,-10 8-33,12-15 0,1 0 22,-14 9 247,-7-4-376,16-14 0,0-3-419,-21-6-104,14 8 0,-2 0 416,4-6 1,-1 0 73,-2 6 0,0 1 44,0-3 1,-1-2 44,3-1 1,0 0 5,2 1 0,1-1 67,-2-1 0,0 0 1323,-17 0-757,20 0 0,1 0-577,-9 0-56,-1 0-45,4 4-22,-5 3 44,-1 6-122,1 1 923,3-1-890,-9-3 45,19-5-23,-6-3 90,19-5 101,2-2 78,-1-9-44,-3 14-124,-5-8 0,-1 13-22,3-5-12,7 0 23,7 0 1379,1 0-1077,-4-9-257,1 0-23,-3-11 34,-1-13 34,2 1 123,-4-16-107,1 13 0,-1-1-229,-5-8 0,-1-1-950,0-1 0,-1-1 822,4 13 1,0 0 0,1 3-75,0 2 1,2 1 132,1-12 0,3-1 253,4 9 1,3 1 179,1-7 0,2 2-135,1 10 1,0 2 49,5-11-88,-6 15-57,-2 0 0,-1-1-33,1-7 1542,1 6-1598,0-1 101,1 10-46,-2 7-44,0 3-3210,-3 2 2457,-9 5 1,6-3 0,-7 3 0</inkml:trace>
  <inkml:trace contextRef="#ctx0" brushRef="#br0" timeOffset="7335">4163 11534 15437,'27'19'34,"2"3"-12,-14-9-11,-1 0 0,-5-5 23,-6-6 67,-1-1 89,0-1 45,-7 0-257,-4-2-12,-6-3 46,-8-3-12,7 1 11,0 0 45,11 3 0,2 2-79,2 0 12,1 0-1019,0 1 929,6 3 67,-1 2 23,10 9 67,-3 1-56,-1 0-460,-4 0-111,-6-8 190,0 0 11,-1-5-604,-10 0 940,2-1 202,-12-6 11,9 2 146,-1-4 1008,5 3-1053,4 3-235,0 0-146,3 2 101,5 0 79,1 0 78,5 0 55,-1 0-88,0 1-124,-5 1 12,-1 2 66,-3 2 12,-1 0-90,0-1-146,-8-1-247,-6-2 393,0 0 34,-1-2 471,10 0-102,2 0-34,2 0 494,0 0-885,10-3 11,5 3-12,5-2 1,-1 2-68,-5 0 57,-7 0-102,0 1 135,-5 2 23,1-1 122,-2-6 23,-8 3-246,1-5 22,-7 6-348,-6 6 371,18-5 33,-12 5 123,21-8 381,-9-1-257,2 1-68,0-2-45,0 1-55,0 0-79,0 2-79,2 0 23,0 1 56,3 0 0,-1-2 56,5-1-67,-4-1-190,4-2 201,-6 3 67,0 0-1076,-2 3 830,-7 0 213,5 0 156,-5 0-123,6 0-1160,0 0 1,0 0 0</inkml:trace>
  <inkml:trace contextRef="#ctx0" brushRef="#br0" timeOffset="16901">7884 15883 9050,'-9'-2'3276,"2"0"0,7 2-1447,0 0-1616,-2-3 56,2 3 34,-3-2 33,7 2 22,3 0 12,5 1-157,13 6-201,-6 1 32,18 11-21,-15-5-12,8 5 23,-17-6 22,32 3-45,-27-6 34,27 0 44,-19-9-78,-7 0 12,5-1-1,-8 0 1,0-1-23,3-4-12,4-3-55,3-4 16,-3 1 1,1 0-39,12-3 10,-12 4 0,0 3-122,7 2 122,-3 3 12,-3 2 22,0 0-111,-3 0-281,22-2 173,-18-7 1,0-2 173,-1 4 0,0-1 62,0-6 0,-3-1-5,5-4-34,-8 10-12,2-2 79,-7 8 11,4-2 1,-5 0-12,18-3-168,-10-1-34,14-3 34,-7 0 22,6-2 23,-9 6-101,2 1 157,-14 7 33,0 6 11,0 2 23,0 7 46,11 7-248,-18-10 112,26 5 68,-25-12 10,13 2-88,-9 2 256,6 32-122,1 0-34,-7-15 0,0 1-213,5 11-100,4-11 145,-9-11 11,7-1 157,-9-11 0,4-1-34,0 4 45,3 4 34,-4-6-45,-1 15-201,0-17-79,-5 9 280,1-10 67,-4-2 101,-2 0 157,-1-4 11,0 0 56,0-4 269,0 2-515,0 3-102,-1 0 1,-2-6-56,0 0-213,-2-15 112,1 7 78,1-7 12,1 9 22,1 2 146,1-4-113,0 6-22,2-3 68,3 1-34,0 3 78,3-3 0,-3 2-45,1 2-10,-9-1-35,13 1 12,-12 2 0,13-4-45,-9 5-56,2-6-23,1 5 35,0 0 10,3 1 45,-5 5-11,5-4 11,-3 1-55,0-5-102,9 4-246,-4 0 235,8 5-23,-4 0-223,14 5 314,-9-3-35,13 4 46,-11-5 67,3-1-56,18-9 55,-16 4 1,-1 0 0,1 0-45,-4 1-45,18 4 90,-17 0-45,3 1-291,-9 1-102,1-1-44,9 1 493,-7-2 11,6 0 23,-8-2 33,6 1 45,-5-2-33,4 3-68,-2 1 56,3 4-67,0-1-22,0 2-146,-5-4 0,-1-2-23,-2 0 23,0 0 135,4-5 55,-7 1 23,2-6 11,-6 3-56,-1-2-56,9-7-134,-2 1-35,17-15 225,-10 10 818,14-14-180,-16 13 125,1-5-203,-9 10-112,-6 3-212,-2 4-236,-3 1-1569,-1 2-1708,-5-6 2457,1 0 1,-3 2 0,4 5 0</inkml:trace>
  <inkml:trace contextRef="#ctx0" brushRef="#br0" timeOffset="18430">9482 16755 13678,'-27'-22'2229,"1"4"-2105,13 12-80,-17 3-44,6 6 23,-12 1-12,9 3 0,4-1 0,-2-1 79,8-9 202,-9 24-315,8-10 23,-7 25-34,9-14 1,1 0-12,-3 12-45,-3 9-123,17-9 213,7-9 146,6 3 952,25-5-55,4-11-646,-4-8 1,1-4-309,7-9-33,-12-4 0,-3-4-11,-4-6-56,-7 0 0,-1-3-146,-3-5 0,-2-1 106,-2 7 1,0-1-12,-1-2 1,-1 0-297,-3-12 111,-1 22 23,-1-18-12,0 8 180,-1-2 56,0-9-56,-8-3-22,4 18-191,-7-17-89,6 26-203,-3-13 292,4 4 101,-2-2 0,5 9-481,-1 8-1850,2 7 1406,0 2 1,0 1 0</inkml:trace>
  <inkml:trace contextRef="#ctx0" brushRef="#br0" timeOffset="27989">9786 16674 13420,'-6'2'3276,"2"0"-1890,4-2 137,-3 1-1164,1-1-438,-1 1-77,2-1-24,10 0 90,-3 0-223,10-1-281,-11-3-202,16-1-1825,0-6-656,27 1 2457,-13 2 1,-5 4 0,-20 3 0</inkml:trace>
  <inkml:trace contextRef="#ctx0" brushRef="#br0" timeOffset="28645">9547 17028 8658,'22'-5'3137,"-2"-2"-2823,-8 1-314,0-1-22,7-4-270,-2 0-682,15-6 750,-7 2-444,9-3 668,-13 6 45,-2 2 515,-3 3-269,2 1-526,-8 3-2757,8 1 2992,-6 2 0,-3 0 0,-2 0 0</inkml:trace>
  <inkml:trace contextRef="#ctx0" brushRef="#br0" timeOffset="30424">10604 16590 14686,'10'-11'1255,"-3"0"-482,-7 3-369,0 2-147,0 1-212,0 4-202,0 1-22,-2 0 179,-4 4 0,-4 1 22,-4 5-10,-2 2 44,-13 6-56,5-4 0,-18 5-90,23-8 68,-11-3-57,18-4-55,-11-2 145,15-2 23,-7 0-1,14 0 202,-4 0-55,3 0-259,0 0-22,8 4 23,-1 5 78,3 3 11,-11 5-11,13-1 0,-12 2 34,13-1-34,-8-3 0,-1-1-23,1-5 12,0 1 0,0-4-23,-1-6-44,0 15-236,-1-9-280,0 18-481,-1-6-1256,0 6 1233,0-4 1176,0-3 2298,3-9-1872,3-9-269,4-4-168,12-9-828,15 1-1066,7 2 1020,1 9 606,-13 8 537,-4 13 224,-23-1-123,16 9-112,-25-2-269,12 3-11,-8 1-45,0 0-1087,0 3 538,0-8 1019,-2-4 449,-2-11-55,-4-6-338,-4-6-504,-2-1-22,-5-4-380,-9-5-204,6 3-144,-4-1-359,11 3-101,3 0-122,3 0 391,1 0-1299,4 4 2218,-1 2 0,4 3 0,-1 0 0</inkml:trace>
  <inkml:trace contextRef="#ctx0" brushRef="#br0" timeOffset="31335">11103 16757 9039,'-12'-1'2297,"1"0"-997,6 1-146,-1 0 571,-2-2-1355,0 0-370,-4 0-101,-6 0-67,3 2-302,-5 0 32,9 2 169,0 2 258,3 1-11,1 1-68,-7 12-22,4-3-1557,-21 23 705,23-13-156,-16 16 985,26-19 68,-7 3 67,5-12 572,0-2 1388,16 6-1309,-5-10-215,27 4-436,-15-11-1199,18-11-134,-14-2 1243,-2-12 90,-9 17 2141,-9-11-1301,-3 19-202,-1-11-200,-3 4-293,1 1-145,-1-1-11,0-10-1457,0 3 527,0-9 392,-2 5 45,-3-1-438,-9-5 1,1 9-168,-5 0 1109,-3 11 0,12 3 0,-5 1 0</inkml:trace>
  <inkml:trace contextRef="#ctx0" brushRef="#br0" timeOffset="32427">12100 16691 9397,'-4'7'3276,"2"-2"-2473,2-5-523,0 0-100,-2 4 55,2-3-45,-1 4 0,5-1-89,5 9-101,-1 1 23,2 11-23,-6 0-1165,0 19 167,-1-8 135,0 12-313,-1-15 280,-2-3 190,1-5-325,-1-5 1020,0-11 11,0-7 0,0-3 0,0-3 0</inkml:trace>
  <inkml:trace contextRef="#ctx0" brushRef="#br0" timeOffset="32992">12370 16752 14809,'6'14'102,"-5"1"-249,-9 4 102,1-2-11,-2 7-44,7 0 100,2-7 56,6 4 0,5-7-45,5-4-258,1 1-167,7-6 0,-6-1-1,4-3 90,-8-1 235,-3 0 135,2-6 78,-3 0 258,-1-6-33,-5 0 167,-2-5-470,0 0-280,-2 0-572,0 2 11,0 3-996,-5-4 1309,0 3-99,-5-2-628,-1 9-997,-1 2 2207,2 3 0,3 1 0,4 0 0</inkml:trace>
  <inkml:trace contextRef="#ctx0" brushRef="#br0" timeOffset="33469">12760 16757 9588,'-17'30'3276,"-9"12"-2596,22-24-680,-9 10 0,13-14-371,0-2-1545,17 3 460,-2-3 1288,15 0 358,-12-5 684,-4-5 314,-2-4-863,-4-4-258,3-4-33,-4-4-180,9-20 146,-8 11 347,5-21-212,-11 27-135,-3-1-11,-8 12-2746,-15 4 2757,0 1 0,2 1 0,11 0 0</inkml:trace>
  <inkml:trace contextRef="#ctx0" brushRef="#br0" timeOffset="34039">11768 17130 9274,'-8'26'1092,"1"0"0,-1 0 0,-2-4-704,1-11-388,-6 5-3277,-1 10 2457,6-11 1,-1 5 0,9-17 0</inkml:trace>
  <inkml:trace contextRef="#ctx0" brushRef="#br0" timeOffset="34651">13193 17081 6966,'-7'-2'2140,"1"1"-1513,6 1 1816,0 0-2431,-38 36-12,19-19-673,-8 9 1,0-1-964,11-9 1636,-4 0 0,15-12 0,-1-1 0</inkml:trace>
  <inkml:trace contextRef="#ctx0" brushRef="#br0" timeOffset="36450">13820 16830 7280,'-4'6'3276,"2"-1"0,2-5 0,0 0-914,-4 5-1319,3-4-607,-2-1-65,3-9 88,1-6-134,6-18-325,-3 14-146,6-14 34,-5 27 45,3-4-740,7 10 202,7 0 448,1 0-134,5 20 235,-16-5 11,3 30-941,-8-9-549,1 5 773,-1-13 168,-3-5 549,-2-13 90,-8 11-11,-4-5 89,-15 17 0,7-12-89,-4 5-12,12-9 718,6-6 313,1-3-526,10-6-236,0-11-145,8 7-135,-1-8 67,19 20-44,1-5-46,-9 1 1,0-1 23,16-1-12,-24-3-2858,5-1-419,-28 0 3113,10 0 0,-6 0 0,-2 0 1</inkml:trace>
  <inkml:trace contextRef="#ctx0" brushRef="#br0" timeOffset="37700">14514 16742 11246,'-2'4'3037,"0"-1"-2264,2-3-739,-7 2-34,2-2-11,-7 2-23,2-2 34,-5 0-11,-3 0-23,-6 0-101,-3 0-470,-13 1 124,12 1-13,-4 1 158,11 1 101,19-2 246,-8-1 482,15-1 370,-5 0-930,-5 0-11,3-1-281,-2 1-269,4-1 606,0 5-1,-5 18-89,-1 1-728,-4 16-291,1-6-1727,0 9 1682,5-8 1176,1-5 885,3-15 493,0-12-191,2-2-357,1-1-270,3-3 1,2-2 99,8-6-570,-3 4-146,9 0 22,-10 7 34,3 0 101,0 7 393,2 2 379,6 6-503,-6-2-169,1-1-110,-4-1 10,2 1-68,6 7 1,-3-9-1,0 12-33,-9-17-33,-6 9-79,-3-5 112,0 2 22,-1 4-863,0 17 427,-3-14 112,1 10 302,-3-21 134,1-4 381,-3-1 292,-1-1-191,-10-7-616,-7-1-201,5-6 201,-4-4 0,2 0 0,13 5 0,-19-16 0</inkml:trace>
  <inkml:trace contextRef="#ctx0" brushRef="#br0" timeOffset="38524">14947 16932 11414,'-33'-14'1233,"1"3"-931,12 11-190,-11 0-89,11 0 10,-10 5 57,19-2 303,-7 7-371,10-3-22,-7 6-157,-3 8-370,5-4-548,-2 17 727,10-16 247,3 5 202,8-5 325,3-6-56,7 2 627,10-4-313,4-6-684,-1 0-56,-1-4-707,-10-1 293,-1-2 156,0-6 269,-6 0 45,-1-5 919,-7-12-482,-1 9-302,-1-12-135,-1 16-146,-5 0-1445,-1 2-1686,-7 1 3267,1-1 0,5 7 0,1-1 0</inkml:trace>
  <inkml:trace contextRef="#ctx0" brushRef="#br0" timeOffset="38967">15380 17186 7179,'-4'4'2902,"0"-2"-1233,4-2-1086,-36 39-415,19-21-168,-5 6 0,0 0-325,9-7-1726,3-4-1226,4-3 3166,2-4 1,2-3-1,1-1 1</inkml:trace>
  <inkml:trace contextRef="#ctx0" brushRef="#br0" timeOffset="39583">15791 16913 11874,'2'-9'-449,"0"5"1122,-2 16-203,0 2 292,0 19-683,0-9-550,-4 21-1042,1-25-974,-2 21 2487,2-18 0,3-2 0,0-5 0</inkml:trace>
  <inkml:trace contextRef="#ctx0" brushRef="#br0" timeOffset="40457">16115 16932 11616,'-20'0'695,"3"1"-527,5 4-112,-4 6 78,-4 1-134,3 2-11,2-4-34,6 0-33,3-1 44,0 3 12,4-1-1,0 3-21,2-5-180,0 1-101,0-5-258,2 0-89,0 1-270,3 0-190,0 0 225,2 3 907,-3-4 1177,12-1-1155,-8-4 34,11-7 807,-8-4-135,-2-1 964,0-3 224,-7-1-1815,1 3-101,-2-2 0,-1 8-291,0 0-79,-1 3 56,0-2-22,-4 4-112,0 0-2533,-6 1 2981,2 0 0,1 1 0,4 0 0</inkml:trace>
  <inkml:trace contextRef="#ctx0" brushRef="#br0" timeOffset="41090">16349 16962 10226,'-28'9'2085,"5"-3"-1749,14-1-213,2-1-123,0-1 0,2 1-504,-1 2-471,3 1 841,1 0 55,0 1 79,2 2 56,-1 5-728,1-1-493,3 6-740,3-12 1905,3 3 0,-3-9 0,-1-1 0</inkml:trace>
  <inkml:trace contextRef="#ctx0" brushRef="#br0" timeOffset="41306">16336 17102 8243,'4'0'650,"-1"0"-1759,-3 0 795,18-19 314,-12 11 482,14-16 89,-18 16-10,-1 1-281,-1 3-247,-7 0-268,-2 3-1188,-2-1 1423,-2 2 0,9 0 0,1 0 0</inkml:trace>
  <inkml:trace contextRef="#ctx0" brushRef="#br0" timeOffset="42356">16633 16985 10888,'-7'0'1456,"-3"0"-873,-6 0-90,14 0-145,-10 0-203,14 0-190,-9 0 1,1 0 44,-3 0-34,2 3-336,-6 6 190,4 0 102,-5 3-23,3 2 45,5-4-22,-1 4-23,7-5-269,-1 4-381,4 0 471,0-1-11,4-2 90,-1-4 89,1-2 112,1-1 78,0-2 1491,8 0-1368,-2-5-201,3 0-291,-5-3-684,2-1 673,-6 2 302,4-3 526,-5-3 12,-2 1 78,-2-3-145,-3 4-146,0 0-325,-2 3-22,-5 2-237,-3 2-2811,-10 2-207,5 1 3202,-4 0 1,13 0 0,1 0 0</inkml:trace>
  <inkml:trace contextRef="#ctx0" brushRef="#br0" timeOffset="68923">26673 11960 6731,'8'4'2599,"-2"-1"-1478,-6-3 1467,0 0-2162,0 4 257,0-2-448,0 2-190,-1-3 572,1-1-460,0 2-157,0 0 45,0 1 100,3 2 34,6 0-123,7 3 12,7 0-68,1-2 0,-2-1-180,-2-1-156,-7-1-493,-3 1-134,-2-1 458,-4-1 46,0-1-1367,-2-1-931,0 0 2757,-7 0 45,-3 0 190,-2 0 23,3 0 145,4 0 325,3 0-940,5 0-315,-1 0 280,4 0 102,-2 0 89,-1 0 78,1 0 527,-2 0-112,-1 0-683,-2 0 246,-6 0 0,4 1 0,-4-1 0</inkml:trace>
  <inkml:trace contextRef="#ctx0" brushRef="#br0" timeOffset="72828">20518 12280 12938,'2'-2'224,"0"1"527,-2 1-717,-5 2-23,-12 9-11,-2 2-11,-9 7-381,-1 6-124,0 1 482,1 1-22,7-2 34,8-6 22,2 0 11,1 1-11,1 0 11,1 3-11,1-1 0,1 2 11,2 0-11,0 4 12,0 18-12,3-8 246,0 5 1,0 0-157,1 1-51,0 3 0,0 0-5,0-10-34,0-7 0,0-2 0,0 7-189,0 3 189,0 0 5,0-9 1,0 0 17,0 13-1,-2-7 1,0-2-23,-1-4 5,-1-3 1,0-1-6,-4 2-303,-1 13-515,0-7-1310,-3 11 1634,2-12 360,0 8 134,1-5 156,4-7 192,-3 8-135,2-9-168,-1 2-516,-4 15-851,1-9-762,-1 11 2084,4-15 0,4-14 0,1-4 0</inkml:trace>
  <inkml:trace contextRef="#ctx0" brushRef="#br0" timeOffset="72916">20086 14326 5958,'0'0'0</inkml:trace>
  <inkml:trace contextRef="#ctx0" brushRef="#br0" timeOffset="73446">20011 14889 7067,'2'27'173,"0"1"1,1 19 510,-1-32 884,2 16-1389,0-6 1,1 2-169,4 15-11,-2-16 0,0-3-56,5-3 56,1-4 179,6 1 572,-1-4 0,3-1 918,1-3-873,0-2-740,0 0-56,0-2-1098,4-3 11,-5-1-1244,15-1 1838,-16-3 337,3-1 88,-6-3 416,-4 3 10,1 2-78,-3 2-22,1 0-202,3 0-79,8 0-167,-6 1-79,4 0-78,-7-1 201,1 2 169,-5-1-1,2 0 964,-5-1-896,-2 0-1468,-1 0 1378,-2 0 0,-2 0 0,0 0 0</inkml:trace>
  <inkml:trace contextRef="#ctx0" brushRef="#br0" timeOffset="75388">20039 14662 7627,'8'-14'1826,"-2"4"-1198,-5 6-124,-1 0-212,1-2-124,-1-3 33,0-1-44,0-4-123,0-1 33,0-17-56,0 7 0,1-10 247,0 13 78,2 3 23,-1 4-135,0 3-79,0 0 23,0 0-168,-1-2-44,4-20 44,-2 9-90,3-18 34,-3 13 22,4-14 34,0 10 12,2-6-35,7 2-257,-5 13-415,2-4-840,-5 13-470,-5 6 2005,-1-3 0,-1 7 0,-1 0 0</inkml:trace>
  <inkml:trace contextRef="#ctx0" brushRef="#br0" timeOffset="76618">17218 16768 8467,'0'-6'3160,"1"2"-1916,-1 4-942,1-4-32,-1 2 77,1-4 34,0 5-258,-1 0-1636,-7 15-1288,6-11 2801,-5 11 0,6-14 0,2 0 0</inkml:trace>
  <inkml:trace contextRef="#ctx0" brushRef="#br0" timeOffset="82150">16275 13011 7582,'-3'0'2577,"0"0"699,3 0-860,-2 0-1015,1 0-235,-3 1-259,2-1-414,1 2-168,0-1-179,9 0-46,16-1-44,5 0-28,4-3 0,2 1 0,-8 1 0,1 0-301,11-2 1,5 1 279,-6 1 1,4 1 0,1 1-542,-4 0 0,2 0 0,1 1 0,-1-1 430,1 0 1,0 0-1,0-1 0,0 1-45,2 0 1,0 1 0,-1-1 0,-2 0-13,-3-1 0,-3 0 1,1-2 89,5-2 0,2-2 0,-3 0 104,-5-2 1,-2 0 0,-1-1 5,11-4 0,-5 0-45,-12 2 1,-6 1-107,-12 4-1266,-4 4 100,-2 0 1205,0 2 477,-1 0 1834,0-2-2003,-1-2-33,1-5-213,-1-10-225,0-2-66,0-8-180,0-1-134,0-4 67,1-7 347,0-5-335,0 20 1,1-2 536,-1-5 0,0-1 5,0 6 1,0-1-12,-1-16 1,0 0 5,0 19 0,0 1 0,0-10 0,0 1 0,0-2-168,0-2 157,2 11 481,2-10-280,-1 18 69,0-4 88,-2 3-291,-1 3 1040,0-1-1051,0 7-45,0 5 22,0 2-11,0 2 23,0 0-34,0-2-56,-1-5 56,0 1 0,0-2 0,0 3 0,1 1 11,-1-1 0,1-1-11,0-1 0,0-1 0,0 1 45,-1 1 33,1 3 23,-1 1-101,1 3-33,-1-1 33,0 1 0,-1-1 0,-5 0-12,0 0 1,-17-2 0,-23 0-6,21 3 0,-1 0-61,-7 0 0,-2 1-600,-4 0 0,1 0 324,11 0 1,0-1-25,-7 0 1,2-2-149,-4-3 425,12-3 0,0-2 34,-17-5-107,12 3 0,-3 1-230,-12 1 1,-2 2-589,10 3 1,-2 1 685,5 1 0,-2 0 0,3 2-171,-3 0 1,3 2 39,1 0 1,1 0 88,3 0 0,1 1-768,-20 3 971,8 0 290,-5 3 281,11-4-90,-10 1-247,7-2-77,-6 2 10,-5 3 23,16 0 0,1 1-23,-13 4 82,18-4 0,0 0 1062,-8 4 1064,13-6-1379,-5-1-16,-8-5-813,5-3-11,2 1 1,-1-1 10,-3-2-22,-3-1 11,20 4 1,2 0 21,8-7 124,3 7 661,0-7-729,0 9-302,0 0 202,-1 10 0,1-5 11,-1 7 0,1-7 157,1 1 381,4 3-348,0-1 225,6 11-348,-4-6-11,1 6-56,2-2 0,0 23 0,-5-11 5,4-5 1,0 0-6,-6 9 33,5-7 1,1 1 11,-5 16-23,-1-5 1,-2 0-12,-1 7-11,0-11 0,0-1 11,0 0-11,0 3 0,0-20-11,2 3 78,0 7-44,0 19-147,-1-19 1,0 0-56,-2 6 0,0-1-290,0-5 1,0-1 53,-2 23 90,1-11 146,2 5 280,5-9 493,2-4-202,4-14 90,0-10 376,1-4-847,-1-1 1,-1 0-1,-4 0 34,-3 0-23,-1 0 0,0 0-358,-1 0-481,2 0 391,-1 3 0,0 0-2851,1 6 3244,-2-2 1,-1 0 0,0-3 0</inkml:trace>
  <inkml:trace contextRef="#ctx0" brushRef="#br0" timeOffset="83626">6815 11804 6204,'0'7'79,"0"0"-68,0-7-11,0 0 392,7 13 314,-5-8-572,6 10-111,-8-12-23,1 1 0,0-2 0,0 1 0</inkml:trace>
  <inkml:trace contextRef="#ctx0" brushRef="#br0" timeOffset="85566">22032 16405 10485,'-5'0'1983,"2"0"-1211,1 0-1242,2 0-2807,-9 0 2768,4 0 1,-3 0 0,4 0-1</inkml:trace>
  <inkml:trace contextRef="#ctx0" brushRef="#br0" timeOffset="90303">15780 7740 7358,'0'-7'1703,"0"1"-1299,0 6 100,0 0 112,2-1 0,6 0-369,3 2 44,7 3-33,2 4-179,-3 1-1,23 3 0,-9-2 1,5 0 92,0-3 1,3-1 0,3 1-837,-4-1 1,3 0 0,0 1 0,-1-1 682,7 0 1,0 0 0,2-1-16,-2 0 0,2 0 0,1-1 0,-1 1-206,-4 0 1,-2-1-1,1 2 1,4-1 187,-8-1 1,2 1-1,3 0 1,0 0 0,0 0-1,-1 0 1,-3 0-259,2 1 1,-3-1-1,0 0 1,0 1-1,3-1 213,2-1 0,3 0 1,2 0-1,-2 0 0,-3 0 1,-7 0 18,0 2 0,-6 0 0,1-1-15,6-4 0,1-1 0,-6 2-151,12 7 28,-17-8 1929,-10-1-2108,-6 0 404,-2 0-1010,0-1 1516,4 1-1392,-5 0-283,27 0 866,-20 0 257,19 0 0,-18-2 358,-6-4-279,0-3-516,-4-1 437,-1-1 0,-4 6 0,0 1 0</inkml:trace>
  <inkml:trace contextRef="#ctx0" brushRef="#br0" timeOffset="91457">18097 7492 9610,'-5'-32'556,"0"1"1,0 2 0,1 3-20,0-9-537,1 3 0,-1 7 0,3 1 0,0 14 35,1-6-13,-1 2 359,0-4-157,0 0-123,1 0-68,-1 2 57,1 4 559,0-4-345,0 4 323,0-10-23,-1 4-368,-3-7-135,0-4-45,-3 16-11,-5-13-67,-5 23-1,2-15 23,-3 12 23,2-2 111,0-3 12,-7 11 55,3-9-78,-3 12-123,-5-8 6,-2 1 0,-2 1-12,4 0 0,-2 1-461,-8-1 1,-6 0 0,4 1 443,0 0 1,-1 1 14,-3-1 1,-5 0 0,3-1 7,10 0 0,1 0 0,1-1 0,-1 1 0,0 0 0,-1-2 0,-9 0 0,-1-1 0,3 0-17,0 1 0,0 1-53,5 0 0,-4 2 0,0-1 0,3 1-93,-10 0 1,-1 1 64,12 0 0,-3 0 0,-1 1 0,4 0-225,0 2 1,2 0-1,0 0 312,-5 0 0,0 0 0,1 0 5,-6 3 1,5-1-1,13 0 0,3 0-117,-19 1-470,12 1-147,2 0 1,0 0 189,-16 3 275,18-2 1,0-1-118,-6 4 146,4-2 1410,5 1-1164,6-3 867,7 0-823,5-4 270,4 0 1053,1-2-1367,0 0-235,-2 0-292,-5 0-358,-16 1 840,22 0-78,-16 1-113,26 0 12,-8 2 325,1 1 179,0-1 146,1 1 246,1-1-672,-1 1 23,1 7 66,-2 1-134,-5 18 12,3-6 22,-4 13 11,5-7 11,1 3 34,1 0 100,4 15-122,1 1 55,0-3-44,-2-7-12,-4-17 0,0-4 1,0-4-23,0-4-34,0 3 23,-2-2 0,-4 4-34,-4 2-616,-8 5-896,-10 3-987,10 2 2544,-8-2 0,22-12 0,-3-3 0</inkml:trace>
  <inkml:trace contextRef="#ctx0" brushRef="#br0" timeOffset="94571">15999 9637 6665,'37'-11'3,"0"0"1,0 1 0,-2 1 879,-10 4 1,0 1-862,4-2 1,1 1 562,1 0 0,2-1-529,0-4 0,2 1 62,-2 6 0,3 1 54,-2-4 0,4-2 0,-2 3-4,9 4 0,0 2-403,-4-4 1,3 1 0,-2-1 275,-8 2 0,0 1 0,0 0-41,1 0 0,0 0 0,3 0 305,-2 0 0,3 1 0,0-1 1,0 1-407,1 0 0,0-1 0,1 1 1,-1 0 63,-1 0 1,0 0-1,0 0 1,0 0-2,8 1 1,0 0 0,-2 0 33,-2 1 0,-1-1 1,-3 1 3,5 1 0,-1 0 11,-3 1 0,1 1 0,-4 0 11,-9 0 1,-3 1 210,5 1 0,-2 0-211,5 5 316,-5-2-540,7 4-55,-10-5-57,6 1 2735,-15-5-2556,-2-2 1196,-6-1-971,-3-2 122,-3 0-268,-1-1-100,0-2-68,-1-2-34,1-3-223,-1-13 413,1 4 34,-1-12-22,0-8 56,0 4 67,1 1 1,1-2 78,1-10-79,0 5 0,-1-4-112,-4-4 1,-3 0-203,-3 0 0,-3 1 157,1 0 1,-2 5 72,-1 13 0,-1 5 73,-4-9 11,6 11-22,0-2 426,4 2-325,2 6 0,-1-12-113,2 11-33,1-4 0,-5-8 0,-4 10-11,9-12-34,-6 10-44,13-12 77,-6 8 35,-1-11 100,2 18-56,0 1-44,2 0-35,-2 14 12,0-11 12,-1 13 167,-6-18 145,2 7-88,-5-6 235,-3 1-382,-1 18-55,-12-14-6,0 12 0,-3 2-28,4-5 0,-1 0-114,-12 0 1,-2 0 113,-6 1 0,-1 0 11,15-1 0,0 1 0,0 0-144,0 0 0,1-1 1,-2 0 132,-5-1 0,-2-1 0,4 1 0,1-1 0,1-1-4,3 2 0,-1-1 1,1-1-464,-8-3 0,2 0 461,-3 8 1,1-1-1,0-4 1,0 0-23,3 6 0,1 1-107,-8-4 1,1-1 106,13 2 0,1-1 11,-6-1 0,2 0-7,-9-1 69,6-1 183,5 1 29,-3-3-302,9 3 1,0 0-248,-16-2 261,12 2 1,1 1-575,9 1 1018,-6-9-771,19 16 341,-3-13 17,6 15 23,2-9 212,2 1 259,0-2-494,0 1-416,0 1 125,-3 0-437,-6 1 257,0 0 426,-1 0 23,7 0 370,3 0-348,-2 0 0,-2 4 0,-4 1-11,-2 4-136,-1 2-9,1 2 44,3 1 112,4 4 874,15 24-135,7-1-672,-6-4 0,0 1-67,-4-10 0,-1 1-618,-2 6 1,-3 1-27,-5-4 0,-2 1-301,-2 0 0,-1 2 0,0-1 379,-2 4 0,0-1 405,-1-1 1,-1 1-1,1-4 161,-2 14 78,0 0 815,10-21-400,3-8 12,2 1-91,-6-9-212,15 0-101,-15-1 605,13-2-527,-10 1 18,0-6-690,2 0 493,-9-2 0,6 0 0,-6 0 0</inkml:trace>
  <inkml:trace contextRef="#ctx0" brushRef="#br0" timeOffset="97233">25641 12136 14081,'-4'3'1502,"1"-1"-1245,3-2-2553,6 0 996,-5 0 207,6 1 1,-7-1 0</inkml:trace>
  <inkml:trace contextRef="#ctx0" brushRef="#br0" timeOffset="103733">3329 2931 15571,'-14'7'-179,"6"-2"258,16-5-68,6 0 45,26 0-68,-11 0 1,2 0-84,2 0 0,0 0-521,4 0 0,-2 0 548,-8 0 1,-2 0 11,1 0 0,-1 0-336,25 0-897,-13 0 1,0 2-351,-11 2 1,0 0 1601,4 0 0,-3 0 0,-6 6 0,-15-6 0</inkml:trace>
  <inkml:trace contextRef="#ctx0" brushRef="#br0" timeOffset="104664">8328 2772 7022,'3'3'3276,"0"-1"-1398,-3-2-2057,1 0 179,6 2 11,3 2 1,9 2 212,16 7 235,-4-3 90,16 6-118,-13-9 1,2-2-360,-4-1 1,1 0-884,15 0 0,1-1 811,-7-2 0,-1 0-39,-2 0 0,2 0-770,0 0 1,3 0 0,-2 0-831,8-1 1,-2 1 1203,-11 0 0,0-1 1,-4 1-1,-5-1 1,-6 0-1,-5 0 1</inkml:trace>
  <inkml:trace contextRef="#ctx0" brushRef="#br0" timeOffset="130895">8397 11893 14495,'17'-25'1390,"-3"4"-1390,-14 21-1591,0 0-135,0 5 1726,-2 11 0,2-8 0,-1 6 0</inkml:trace>
  <inkml:trace contextRef="#ctx0" brushRef="#br0" timeOffset="131306">8720 11852 9274,'3'-2'2981,"0"-1"-2018,-3 3-716,3-1 33,-2 1-3557,3-2 3202,-4 12 1,0-7 0,0 6-1</inkml:trace>
  <inkml:trace contextRef="#ctx0" brushRef="#br0" timeOffset="132102">9166 11851 7123,'0'-7'-840,"0"1"840,0 6 0,0 0 0,0 0 0</inkml:trace>
  <inkml:trace contextRef="#ctx0" brushRef="#br0" timeOffset="133035">9828 11882 9397,'4'-1'3276,"-2"0"0,-2 1-2892,10-16-317,-6 10-156,10-13-147,-11 17-839,2 0-2202,-2 14 2779,-2-1 1,1 4 0,-1-8-1</inkml:trace>
  <inkml:trace contextRef="#ctx0" brushRef="#br0" timeOffset="133283">10303 11860 6619,'0'20'0,"0"-4"0</inkml:trace>
  <inkml:trace contextRef="#ctx0" brushRef="#br0" timeOffset="138467">22261 8201 8176,'2'-9'2723,"-1"1"-1995,-1 8 785,0 0-1323,22 20-100,-13-10 67,20 18-112,-21-5 11,3-2-45,-3 7 45,1-10-56,-1-2 79,7-2 55,5-6-78,2-3-34,2-4-44,5-6-471,-4-7 0,2-2 269,3 0 0,1-1 95,0-2 0,0 0-11,-5 4 0,-2 2-2303,5 0 2443,-13 5 0,-4 3 0,-12 3 0</inkml:trace>
  <inkml:trace contextRef="#ctx0" brushRef="#br0" timeOffset="139354">20273 10008 9196,'3'0'3276,"0"0"-2418,-3 0 195,18 19-537,-11-9-202,15 15-12,-13-14 79,2 4-179,1-2-68,0-1-100,-2-4-1,4-1-21,-3-1 55,16 4 34,2-5 78,19-4-145,-3-11-34,-18 1 0,-1-2-317,-4-3 0,0-2-170,0-1 0,-1 0-46,-1-1 1,0-2-1107,2-5 1,-2 0 1269,5-8 1,-4 2 0,-17 21-1</inkml:trace>
  <inkml:trace contextRef="#ctx0" brushRef="#br0" timeOffset="153160">6851 11608 10832,'-3'1'235,"15"1"-246,-7-2 11,12 0 22,-1 0 236,7 0-169,-3-2-33,7 1-89,11-2 33,-14 2 0,17 0-45,-24 0 79,3 0 78,-12 0 269,-2-1-213,-9 2-168,-2 0 0,-1 0 0,-1 0 0,3 0-123,2 0 100,1 0 1,0 0 11,-1 0 11,-1 0 112,-12 0 213,7 2-247,-10-1-22,10 2 45,-3-2-56,3 0 33,0-1-78,5 0-56,1 0-67,1-3-135,1 0-291,0-6 90,4 3 22,3 1 291,7 3 79,1 2 67,1 0 90,-3 0 380,-2 0-33,-3 0 23,-1 0-539,-5 3-101,1 0-256,-8 5-752,-6 1-1075,-24 5 1602,3-6 358,5-4 0,0-1 1749,-3-2-292,4-1-583,24 2-21,15-1-13,12 3-89,5-1-324,5 1-57,-1-3-67,-1 0 0,-8-1-482,-1 0-818,-15 0 1300,-3 0 0,-7 0 0,-2 0 0</inkml:trace>
  <inkml:trace contextRef="#ctx0" brushRef="#br0" timeOffset="170524">27307 12688 15011,'-28'-38'941,"5"8"-941,27 35 381,2 7-78,5 9-180,1 9 0,3 9 291,2-3 1,2 3-359,-1-5 0,2 2-757,-1-2 1,3 2 0,0-1 707,-1-3 1,0-1 0,0 0 14,2 1 1,0 2 0,2 1-23,-2 0 0,2 3 0,0 0 0,-2-3-38,0 0 1,-2-1-1,0 0-209,5 8 1,0 0 0,-4-4-376,-6-7 0,-3-4-680,8 18-1975,-5-7 2457,-7-17 1,-2-4 0,-6-13 0</inkml:trace>
  <inkml:trace contextRef="#ctx0" brushRef="#br0" timeOffset="171066">28437 12741 6731,'6'-1'3148,"-1"1"-2509,-5 0 212,-8 8 12,-2 5 168,-9 14-207,2-3 0,-3 5-335,-9 3 0,-6 4 0,0-2-1244,6-3 0,0-2 0,-3 2 769,-1-2 0,-2 2 0,-2 0 0,0-1-138,1 0 1,-1-1-1,1 1 1,-1 1-533,6-1 1,0 1-1,0 2 1,0-2 0,1 0-165,-3 1 1,1-2 0,1 0 0,1 2 729,1 1 1,-1 4 0,4-4-1,6-7 1,1 1 0,2-3-1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0:52.654"/>
    </inkml:context>
    <inkml:brush xml:id="br0">
      <inkml:brushProperty name="width" value="0.05292" units="cm"/>
      <inkml:brushProperty name="height" value="0.05292" units="cm"/>
      <inkml:brushProperty name="color" value="#FF0000"/>
    </inkml:brush>
  </inkml:definitions>
  <inkml:trace contextRef="#ctx0" brushRef="#br0">26065 5856 24575,'12'0'0,"13"0"0,6 0 0,8 0 0,1 0 0,5 0 0,2 0 0,5 0-547,-13 0 1,1 0 0,3 0 0,2 0 0,2 0 0,3 0 376,-10 0 0,3 0 1,2 0-1,1 0 1,1 0-1,2 0 1,-1 0-1,1 0 1,0 0-1,-2 0 1,0 0-159,1-1 0,0 1 0,0 0 1,-1 0-1,0-1 0,1 1 1,0 0-1,2-1 0,0 0 1,2 1 171,-7-1 0,2 0 0,0 0 0,2 0 0,0 0 0,0-1 0,1 1 0,1 0 0,-1-1 0,-1 1 0,1 0 0,-2-1 0,0 1 0,-2-1-7,3 1 0,-2-1 1,0 0-1,-1 0 1,0 0-1,0 1 1,-1-1-1,0 0 1,0 0-1,1 0 1,-1 0-1,1 0 163,3 0 0,1 0 0,0 0 0,-1 0 0,1 0 0,-1 0 0,1 0 0,-1 0 0,0 1 0,-1-1 0,0 0-238,3 0 0,-1 1 0,1-1 1,-1 0-1,-1 1 0,1-1 1,-1 1-1,0 0 0,-1 0 0,0 0 238,0 1 0,1 0 0,-1 0 0,0 0 0,-1 0 0,0 1 0,-1-1 0,-1 1 0,-1 0-3,6 0 0,-1 1 0,0-1 0,-2 1 1,-1 0-1,-2 0 0,-1 0 3,2 1 0,-1 0 0,-3 0 0,-2 0 0,-3 0 0,6 2 0,-4-1 0,-6 0 0,13 4 0</inkml:trace>
  <inkml:trace contextRef="#ctx0" brushRef="#br0" timeOffset="1972">1114 6693 24575,'41'0'0,"1"0"0,0 0 0,-2 0 0,2 0 0,1 0 0,3 0 0,-7 0 0,2 0 0,2 0 0,0 0 0,0 0 0,1 0-547,2 0 1,2 0 0,1 0 0,-1 0 0,-1 0 0,0 0-11,4 0 1,-1 0 0,-1 0 0,-1 0 0,-1 0 556,5 0 0,-1 0 0,-1 0 0,-5 0 596,0 0 0,-4 0 0,-4 0-596,1 0 0,-5 0 976,13 0-976,-21 0 0,-5 0 0,-4 0 819,0 0 0,-7 0 0,-3 0 0</inkml:trace>
  <inkml:trace contextRef="#ctx0" brushRef="#br0" timeOffset="34731">28617 9649 24575,'34'24'0,"0"0"0,-1 0 0,0-2 0,2 1 0,1 0 0,1 1 0,-2-1 0,2 2 0,0-1 0,1 1 0,0-1-656,0 0 1,1 1-1,1-1 1,-1-1 0,-2 1 384,5 2 0,-1-1 1,-1 0-1,-2-1 656,5 3 0,-1-2 1,-4-2-386,-3-1 0,-4-3 0,7 6 0,-34-23 0</inkml:trace>
  <inkml:trace contextRef="#ctx0" brushRef="#br0" timeOffset="35876">28971 10304 24575,'-1'-25'0,"9"-6"0,4 8 0,6-3 0,0 3 0,4-2 0,4-2 0,2-3 0,4-2 0,2-3 0,1 0 0,-2 1-656,-2 3 1,-1 1-1,1 0 1,0-1 0,1-2 241,0 0 1,3-3-1,0 0 1,-1-1-1,0 2 1,-4 1 413,4-3 0,-3 2 0,-1 0 0,-2 1 422,4-6 1,-3 1 0,-2 2-423,0-4 0,-4 2 510,-8 7 0,-3 2-510,-1 0 0,-9 5 0,-2 18 3053,-2 2-3053,-4 2-820,-1 1 1,2 1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3:27.987"/>
    </inkml:context>
    <inkml:brush xml:id="br0">
      <inkml:brushProperty name="width" value="0.05292" units="cm"/>
      <inkml:brushProperty name="height" value="0.05292" units="cm"/>
      <inkml:brushProperty name="color" value="#FF0000"/>
    </inkml:brush>
  </inkml:definitions>
  <inkml:trace contextRef="#ctx0" brushRef="#br0">401 4416 24575,'29'0'0,"10"0"0,-3 1 0,5-2 0,-9-2 0,2-2 0,-1-1 0,2-1 0,0 0 0,-1-2 0,2-3 0,0-2 0,-3 0 0,5-7 0,-3-1 0,-4 3 0,-3 0 0,13-8 0,-17 8 0,-15 11 0,-4 4 0</inkml:trace>
  <inkml:trace contextRef="#ctx0" brushRef="#br0" timeOffset="1291">491 5793 24575,'21'0'0,"23"0"0,-1-1 0,6 0 0,-14-1 0,1 0 0,1-1 0,0 1 0,1-1 0,-1-1 0,11 0 0,-4 0 0,-11 0 0,-4 2 0,9 0 0,-20 2 0,-12 0 0,-3 0 0</inkml:trace>
  <inkml:trace contextRef="#ctx0" brushRef="#br0" timeOffset="2912">376 7214 24575,'26'0'0,"0"0"0,6 0 0,3 0 0,3 0 0,5 0 0,-1 0-447,-1 0 1,0 0 0,0 0 446,-1 0 0,0 0 0,-1 0 0,10 0 0,-4 0 218,-11 0 0,-4 0-218,6 0 0,-22 0 0,-10 0 0</inkml:trace>
  <inkml:trace contextRef="#ctx0" brushRef="#br0" timeOffset="5615">426 8604 24575,'15'0'0,"16"0"0,10 0 0,4 0 0,-5 0 0,1 0 0,-3 0 0,3 0 0,-3 0 0,0 0 0,-3 0 0,-6 0 0,-2 0 0,9 0 0,-18 0 0,-11 0 0,-4 0 0</inkml:trace>
  <inkml:trace contextRef="#ctx0" brushRef="#br0" timeOffset="8672">2705 9019 8191,'-6'-10'0,"3"3"3276,3 3-1489,17 6-1787,6 3 0,9 0 0,1-2 0,9 1 0,6 0 0,2-1 0,1 1 0,-2-1-63,-6-1 1,-1-1-1,1 1 1,0-1-1,1 1 1,0-1-1,1 0 63,-1 1 0,2 0 0,0 0 0,1 1 0,-1-1 0,-1-1 0,-1 1 0,-2-1 0,12 0 0,0-1 0,-2 0 0,-6-1 0,-7 1 0,3 0 0,-9 0 0,1 0 0</inkml:trace>
  <inkml:trace contextRef="#ctx0" brushRef="#br0" timeOffset="11255">516 9976 24575,'13'0'0,"13"0"0,22 0 0,-13 0 0,2 0 0,5 0 0,2 0 0,-1 0 0,-1 0 0,-4 0 0,-2 0 0,-6 0 0,-3 0 0,14 0 0,-15 0 0,-15 0 0,-6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4:26.972"/>
    </inkml:context>
    <inkml:brush xml:id="br0">
      <inkml:brushProperty name="width" value="0.05292" units="cm"/>
      <inkml:brushProperty name="height" value="0.05292" units="cm"/>
      <inkml:brushProperty name="color" value="#FF0000"/>
    </inkml:brush>
  </inkml:definitions>
  <inkml:trace contextRef="#ctx0" brushRef="#br0">28544 8172 24575,'24'0'0,"3"0"0,5 0 0,0 0 0,3 0 0,1 0-608,7 0 0,1 0 0,1 0 608,0 0 0,1 0 0,-1 0 0,-8 0 0,0 0 0,-3 0 294,9 0 1,-6 0-295,2 1 302,-18 1-302,-21 21 0,-2 1 0,0 5 0,0 4 0,0 6 0,0 1-457,0-2 1,0 2 0,1 2 0,-1 0 456,1 3 0,-1 1 0,1 0 0,0 2 0,1-5 0,-1 1 0,1 1 0,0-3 0,0-2 194,0 6 1,0-3 0,0-1-195,0 0 0,0 0 0,0-7 0,0 9 0,0-7 0,0-3 0,0-4 942,1-5 1,2 2-943,1 9 0,2 1 144,-1-1 1,0 0-145,1 1 0,0-3 0,0-1 0,-3-18 0,0-5 0,-2-8 0,0 1 0,-1 1 0,0 0 0,-3 1 0,-22 7 0,0-2 0,-5-1 0,-14 2 0,-6 0 0,8-2 0,-4-2 0,-2 0 0,2-2 0,-4-2 0,0 0 0,4 0 0,0 0 0,2 0 0,0-1 0,-3-1 0,-1 0 0,11-1 0,5-1 0,22-1 0</inkml:trace>
  <inkml:trace contextRef="#ctx0" brushRef="#br0" timeOffset="12617">8528 7413 24575,'30'-2'0,"9"1"0,9 0 0,-8 0 0,5 0 0,4 0 0,0 0-547,-8-1 1,2 1 0,0-1 0,2 1 0,0-1 0,-1 0 62,3 0 1,0 0 0,1 0 0,-1-1-1,0 1 1,-1-1 483,4 1 0,-1-1 0,-1 0 0,-1 0 0,-3 1 418,-4-1 1,0 1 0,-4-1 0,-3 1-419,10 0 0,-7 0 0,-5 0 0,-21 1 0</inkml:trace>
  <inkml:trace contextRef="#ctx0" brushRef="#br0" timeOffset="21389">16608 9871 24575,'48'-1'0,"0"-1"0,0 0 0,-4-1 0,2-1 0,3 0 0,1 0 0,2-1 0,-7 1 0,1 0 0,2 0 0,0 0 0,1 0 0,0-1 0,0 1-410,-6 0 0,1 1 1,1-1-1,-1 0 1,0 0-1,0 1 0,-1-1 1,0 1-138,8-1 1,0 0 0,0 0 0,-2 1 0,-1 0 0,-2 0 428,-2 1 0,-2 1 0,-1-1 0,-2 2 0,-2-1 786,10 0 0,-4 2 0,-3-1-668,5 0 0,-5 0 1150,3 1-1150,-22 1 0,-6 1 0,-7-1 0,-3-1 0,-2-1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4:55.722"/>
    </inkml:context>
    <inkml:brush xml:id="br0">
      <inkml:brushProperty name="width" value="0.05292" units="cm"/>
      <inkml:brushProperty name="height" value="0.05292" units="cm"/>
      <inkml:brushProperty name="color" value="#FF0000"/>
    </inkml:brush>
  </inkml:definitions>
  <inkml:trace contextRef="#ctx0" brushRef="#br0">12519 10788 24575,'35'0'0,"-1"0"0,10 0 0,5 0 0,4 0 0,-9 0 0,3 0 0,2 0 0,2 0 0,0 0-469,-9 0 1,0 0 0,2 0 0,0 0 0,0 0 0,1 0 0,-1 0-1,3 0 1,-1 0 0,1 0 0,0 0 0,1 0 0,-2 0 0,1 0 283,-2 0 1,0 0 0,0 0 0,0 0-1,-1 0 1,0 0 0,0 0 48,4 0 1,0 0-1,-1 0 1,0 0 0,-1 0-1,-1 0 136,5 0 0,0 0 0,-1 0 0,-2 0 0,0 0 161,4 0 1,-2 0 0,0 0-1,-2 0-161,-6 0 0,-1 0 0,-1 0 0,-1 0-110,6 0 1,-3 0 0,0 0 109,-3 0 0,-2 0 0,0 0 0,16 0 0,-6 0 0,2 0 0,-7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5:48.146"/>
    </inkml:context>
    <inkml:brush xml:id="br0">
      <inkml:brushProperty name="width" value="0.05292" units="cm"/>
      <inkml:brushProperty name="height" value="0.05292" units="cm"/>
      <inkml:brushProperty name="color" value="#FF0000"/>
    </inkml:brush>
  </inkml:definitions>
  <inkml:trace contextRef="#ctx0" brushRef="#br0">368 3355 24575,'0'31'0,"0"-1"0,0 14 0,0 4 0,0-11 0,0 1 0,0 1 0,0 2 0,0 0 0,0-1 0,0-5 0,0 0 0,0-3 0,0 5 0,0-4 0,0 14 0,0-22 0,0-11 0,0-5 0,0-1 0,0-2 0,0-1 0,0-3 0,0 0 0</inkml:trace>
  <inkml:trace contextRef="#ctx0" brushRef="#br0" timeOffset="2140">3559 3581 24575,'41'0'0,"-6"0"0,8 0 0,6 0 0,-7 0 0,4 0 0,4 0 0,2 0 0,2 0 0,1 0-328,-12 0 0,2 0 0,1 0 1,1 0-1,1 0 0,2 0 1,-1 0-1,2 0 0,0 0 1,0 0 74,-5 0 1,1 1 0,0-1 0,1 1 0,0-1 0,1 1 0,1-1 0,-1 1 0,1 0 0,0-1 0,-1 1 0,0 0 0,0-1-1,1 1 1,-1 0 0,1-1 0,0 1 0,0 0 0,0 0 0,0-1 0,0 1 0,0 0 0,-1 0 0,-1 0 0,1-1 0,-2 1-46,4 0 0,0 1 0,0-1 0,-1 0 0,0 0 0,-1 0 0,0 1 0,-1-1 1,-1 0-1,0 0 0,-1 1 314,7-1 0,0 1 0,-1 0 0,-1-1 1,-1 1-1,-1-1 0,-3 1 0,-1-1-16,9 0 0,-3 0 0,-2 0 0,-3 0 0,-2 0-1,-2-1 1,-3 1 0,-2 0-1,-3 0 1,10-1 0,-8 0 819,0 0 0,-24 0 0,-6 0 0</inkml:trace>
  <inkml:trace contextRef="#ctx0" brushRef="#br0" timeOffset="5505">10081 3693 24575,'45'0'0,"0"0"0,-7 0 0,5 0 0,4 0 0,2 0 0,1 0 0,-6 0 0,2 0 0,2 0 0,0 0 0,2 0 0,0 0 0,1 0-365,-6 0 1,2 0 0,0 0 0,1 0 0,0 0 0,1 0 0,0 0 0,1 0 0,0 0 166,-5 0 1,1 0-1,1 0 1,1 0-1,0 0 1,0 0 0,0 0-1,-2 0 1,0 0-1,-2 0 1,-2 0-100,9 0 0,-3 0 1,-1 0-1,-1 0 1,0 0-1,-1 0 1,1 0 296,2 0 0,2 0 0,0 0 0,-1 0 0,-2 0 0,-4 0 0,-4 0 0,11 0 0,-7 0 0,-1 0 523,1 0 1,-1 0 0,-1 0-524,5-3 0,-2 1 0,1 1 0,-4 0 0,-2-4 0,-25 5 0</inkml:trace>
  <inkml:trace contextRef="#ctx0" brushRef="#br0" timeOffset="16481">13545 7171 24575,'15'0'0,"13"0"0,16 0 0,-13 0 0,1 0 0,1 0 0,0 0 0,-1 0 0,-1 0 0,-1 0 0,-1 0 0,-1 0 0,1 0 0,15-4 0,0 0 0,-13 3 0,-1-1 0,7-3 0,-4 2 0,-8 1 0,-14 2 0,-4 2 0,-7 3 0,0 5 0,0 7 0,-1 7 0,-1 9 0,0 6 0,1 7 0,0-20 0,0 1 0,0 7 0,0 2 0,0 4 0,0 3 0,0 3 0,0 2 0,1 0 0,-1-1 0,1-5 0,0-3 0,0-7 0,0-2 0,0 10 0,2-9 0,1-7 0,0 10 0,1-2 0,-1-3 0,-1-8 0,-1-8 0,-1-6 0,0-2 0,-2 0 0,-4-2 0,-9 1 0,0-2 0,-15-1 0,-2-1 0,-10 0 0,-5 0 0,2 0 0,5 0 0,10 0 0,10-2 0,14-3 0,4 2 0,6-2 0</inkml:trace>
  <inkml:trace contextRef="#ctx0" brushRef="#br0" timeOffset="37561">13414 9784 24575,'18'0'0,"22"0"0,-12 0 0,3 0 0,5 0 0,0 0 0,-3 0 0,-1 0 0,13 0 0,-17 0 0,-14 0 0,-8 1 0,-3 6 0,-4 1 0,-2 7 0,-2-2 0,-2 1 0,1 10 0,2 2 0,1 4 0,0 12 0,1 5 0,0-9 0,1 3 0,0 0-155,0 1 1,0 1-1,1-2 155,-1-5 0,1-1 0,1-2 0,-1 8 0,0-5 0,0 9 0,0-19 0,0-12 0,0-4 0,0-2 464,0-3-464,0 2 0,0 1 0,0 0 0,-1 6 0,0-4 0,-2 4 0,-2-3 0,1-4 0,-4-1 0,-2-4 0,-5-2 0,-5-1 0,-3-2 0,-6-4 0,-6-1 0,-6 1 0,-1 4 0,5 2 0,17-1 0,8-1 0,11 0 0,1 1 0</inkml:trace>
  <inkml:trace contextRef="#ctx0" brushRef="#br0" timeOffset="44389">13980 11065 24575,'25'0'0,"18"0"0,3 0 0,3 0 0,-7 0 0,1 0 0,-9 0 0,1 0 0,-3 0 0,-4 0 0,-4 0 0,7 0 0,-16 1 0,-8 2 0,-5 3 0,-3 8 0,-2 4 0,1 28 0,3 0 0,4 7 0,-1-17 0,2 3 0,0 1 0,0 1-469,1 4 0,1 2 1,1 1-1,-1-2 469,1 1 0,1-1 0,0-1 0,-1-1 0,1 4 0,1-3 0,-2-3 0,1 4 0,-2-5 0,-2-13 0,-1-5 0,0 3 0,-2-13 0,-1-3 0,3 8 1875,2 23-1875,0-3 0,1 5 0,-2-9 0,0 1 0,0 2 0,1 2 0,0 2 0,-1-2 0,3 11 0,-1-3 0,-3-12 0,0-5 0,0 8 0,-3-21 0,-1-10 0,-1-2 0,0-2 0,0 0 0,0 0 0,-3-2 0,-1-1 0,-4 0 0,-5 0 0,-9 0 0,-21 0 0,15 2 0,-3 0 0,-4 1 0,-4 2 0,6 0 0,-3 1 0,2 1 0,-5-1 0,2 1 0,-2 1 0,4-1 0,-1-2 0,23-2 0,7-2 0,3 0 0</inkml:trace>
  <inkml:trace contextRef="#ctx0" brushRef="#br0" timeOffset="65519">20042 1431 24575,'37'-2'0,"-8"1"0,6 0 0,4 1 0,6 0 0,3 0-656,-9 0 1,2 0-1,3 0 1,1 0 0,1 0 186,-4 0 1,1-1 0,2 1 0,0 0 0,1-1 0,0 1 0,0-1-1,3-1 1,1 1 0,-1-1 0,2 1 0,-1-1 0,0 0 0,0-1 465,0 1 1,0-1 0,0 1 0,0-1 0,-1 0-1,0 0 1,-1-1 2,3 1 0,-1-1 0,0 0 0,0 0 0,-3 0 0,0 0 157,-1 0 1,-1 0 0,-1 1-1,-1-1 1,-2 1-158,4 0 0,-1 1 0,-3 0 0,-1 0 0,-2 1 0,-2 0 0,-1 1 0,6-1 0,-3 2 1420,-6-1 1,-3 0-1421,6 0 3276,-7 0-2142,-20 2 674,-4 0-1808,-3 0 0,1 0 0,-1 1 0,0 2 0,-1-3 0,0 2 0</inkml:trace>
  <inkml:trace contextRef="#ctx0" brushRef="#br0" timeOffset="67342">15656 4171 24575,'0'37'0,"0"0"0,0 7 0,0 6 0,0 6 0,0-17 0,0 4 0,0 1 0,0 2 0,-1 3 0,1 2-328,-1-10 0,1 2 0,-1 1 1,0 2-1,1 1 0,-1 0 1,0 2-1,-1 1 0,1 0 1,0 0 92,0-6 1,-1 0 0,1 1 0,0 1 0,-1 0 0,1 1 0,-1 0 0,0 1 0,1 0 0,-1 0 0,0 0 0,1 1 0,-1-1 0,0 1 29,1-3 0,-1-1 0,1 1 0,-1-1 1,1 1-1,-1 0 0,0 0 0,1 0 0,-1 1 1,1 0-1,-1 1 0,1 0 0,-1 1 0,1 0 1,-1 2-1,1 0 56,0-6 0,0 2 0,0 0 0,0 2 0,-1 0 0,1 1 0,0 1 0,0 0 0,0 1 0,0-1 0,0 1 0,0 0 0,0-1 0,0 0 0,0 0 0,1 0 1,-1-2-1,0 0 0,0-1 0,0-1 0,1-1 0,-1-1 65,0 6 1,0 0 0,0-3 0,0 0 0,0-1 0,1 0 0,-1-2 0,0 1 0,0-1 0,1 1 0,-1 0-1,1 0 1,0 0 0,-1 2 0,1 1 83,0-2 0,0 2 0,0 1 0,1 0 0,-1 2 0,0-1 0,1 1 0,-1 0 0,1-1 0,-1 0 0,1-1 0,0-1 0,0-1 0,0-2 0,0-1 0,0-3 0,0-1-169,1 14 0,1-4 0,-1-2 0,0-3 0,1-1 0,0 0 0,0-1 0,0 1 169,1 3 0,0-1 0,0-1 0,0 0 0,1-1 0,0-1 0,0 0 260,2 0 0,0 1 0,0-2 0,1 0 0,0-2 0,-1-2-260,3 11 0,1-3 0,-1-2 0,0-4 0,-1-3 0,0-4 0,0-4 0,9 17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8:17:19.888"/>
    </inkml:context>
    <inkml:brush xml:id="br0">
      <inkml:brushProperty name="width" value="0.05292" units="cm"/>
      <inkml:brushProperty name="height" value="0.05292" units="cm"/>
      <inkml:brushProperty name="color" value="#FF0000"/>
    </inkml:brush>
  </inkml:definitions>
  <inkml:trace contextRef="#ctx0" brushRef="#br0">10114 4196 24575,'0'28'0,"2"-2"0,3-5 0,2-4 0,1-6 0,-2-6 0,3-3 0,3-3 0,8-11 0,14-18 0,-13 8 0,1-2 0,3-6 0,-1 0 0,-1 1 0,-1 0 0,-5 6 0,-1 2 0,4-11 0,-12 13 0,-5 9 0,-2 5 0,-1 3 0</inkml:trace>
  <inkml:trace contextRef="#ctx0" brushRef="#br0" timeOffset="5400">6564 5397 24575,'0'6'0,"2"1"0,2 1 0,2 0 0,3 2 0,-1-2 0,1-3 0,19-7 0,2-13 0,-5 1 0,2-3 0,-3-4 0,0-3 0,0-1 0,-1-1 0,-1 0 0,-2 1 0,-2 3 0,-1 1 0,10-14 0,-6 8 0,-6 7 0,-5 6 0,-5-1 0,-3 6 0,-2-3 0,0 7 0,-1 2 0,-1 0 0,-2 1 0,1 0 0,1 1 0</inkml:trace>
  <inkml:trace contextRef="#ctx0" brushRef="#br0" timeOffset="35056">1677 5944 24575,'35'0'0,"0"0"0,0 0 0,0-1 0,5 1 0,5-1 0,3 0 0,3 0 0,2 0 0,1 0 0,1-1 0,-2 0 0,-9 0 0,0-1 0,2 0 0,1 0 0,0 0 0,1-1 0,1 1 0,0-1 0,0 1 0,0-1 0,0 1 0,0-1 0,-1 1 0,0 0-253,2 0 1,0 1 0,1-1 0,-1 1 0,0 0 0,0 0 0,0-1 0,0 1 0,0 0 0,-1 0 0,1-1 0,-1 0 0,1 0-1,-1 0 1,1-1 0,1 0 0,1 0 0,0 0 0,-1 0 0,0-1 0,-2 1 0,-1 0 0,-2 0 0,-3 1 0,-3-1 0,-2 2-404,13-2 1,-5 1-1,-4 0 1,-2 0 0,-1 1 1097,10 0 1,-3 1 0,-5-1-443,-1 1 0,-6 1 429,-5 0 1,-20 0 0,-7 0 0</inkml:trace>
  <inkml:trace contextRef="#ctx0" brushRef="#br0" timeOffset="45414">10760 7214 24575,'40'0'0,"0"0"0,-6 0 0,1 0 0,2 0 0,5 0 0,1 0 0,0 0 0,-1 0 0,0 0 0,-2 0 0,10 0 0,-3 0 0,-16 0 0,-3 0 0,10 0 0,-20 0 0,-9 7 0,-4 10 0,-5 16 0,-5 16 0,0-19 0,-1 0 0,-1 4 0,0 0 0,1 2 0,1 0 0,2 0 0,0 0 0,2-3 0,2 0 0,0-5 0,1 0 0,1 2 0,1-1 0,0-2 0,0 0 0,0 7 0,0 3 0,-2 0 0,-1 0 0,0 4 0,0 0 0,-1-4 0,0-2 0,0-7 0,0-2 0,0 5 0,-2-16 0,-2-10 0,-7-4 0,-7-7 0,-6-6 0,-7-2 0,-2-3 0,-4 3 0,-6 3 0,0 1 0,4 5 0,10 2 0,13 1 0,7 2 0,6 0 0,2-1 0</inkml:trace>
  <inkml:trace contextRef="#ctx0" brushRef="#br0" timeOffset="109574">11671 7314 24575,'0'13'0,"0"17"0,0-5 0,0 3 0,0 7 0,0 2 0,0 4 0,0 0 0,0-4 0,0-3 0,0-6 0,0-3 0,0 8 0,0-16 0,0-14 0,0-14 0,0-25 0,0 10 0,0-5 0,0-6 0,0-5 0,0 3 0,0-5 0,0 1 0,0 7 0,0 0 0,0 4 0,0-9 0,0 19 0,0 17 0,-6 22 0,-6 25 0,-1 0 0,-1 4 0,3-11 0,0 0 0,-1 6 0,1-3 0,4-5 0,3-13 0,4-6 0,0-9 0,0-3 0,1-10 0,1-12 0,-1 4 0,0-3 0,-1 12 0,0 4 0,0 1 0</inkml:trace>
  <inkml:trace contextRef="#ctx0" brushRef="#br0" timeOffset="136939">8279 8793 24575,'0'-18'0,"0"-15"0,0-15 0,1 21 0,1 0 0,4-19 0,2 18 0,2 13 0,-3 13 0,-3 12 0,-2 11 0,-5 11 0,-6 7 0,-3-2 0,-1-3 0,0-7 0,4-7 0,3-5 0,3-14 0,10-14 0,11-17 0,9-7 0,5 7 0,-6 12 0,-11 12 0,-7 11 0,-11 16 0,-15 16 0,3-12 0,-2 1 0,-2 2 0,-1-1 0,-1-3 0,2-3 0,-1 2 0,7-23 0,18-21 0,4-4 0,1 3 0,-1 14 0,-5 7 0,-4 5 0,0-1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19:47.131"/>
    </inkml:context>
    <inkml:brush xml:id="br0">
      <inkml:brushProperty name="width" value="0.09071" units="cm"/>
      <inkml:brushProperty name="height" value="0.09071" units="cm"/>
      <inkml:brushProperty name="color" value="#FF0000"/>
    </inkml:brush>
  </inkml:definitions>
  <inkml:trace contextRef="#ctx0" brushRef="#br0">20058 7150 16826,'-15'-2'2532,"0"0"-2217,7-3 99,-4-1-380,4-1 10,-8-9-32,4 5-12,-8-7 0,0 2 0,-5-1 0,2-3-23,-11 1 12,10 5 0,-1 0 11,-19-5-6,10 4 1,1 1 5,-1 0 0,-4-1-12,14 7-21,-13-1 22,3 2-17,-1-4 0,-2 3 11,11 8 0,-1 0-280,-10-7 0,-1 1 274,10 8 1,1 1-68,-1-4 1,1 0 38,1 0 1,1 0-62,-23 1 83,18-1 1,-1-1 39,-14-1 12,15 0 0,0-1-38,-15-4 127,5-1 0,-3 1-68,3 2 1,-1-1-432,8 2 1,-1-1-1,0 2 398,-13-1 1,-1 2-12,10 1 0,-1 0 0,2 1-17,-6 0 0,2 0-22,-8-1 0,3 4-57,14 6 1,5 1-17,-7 5-102,6 6 0,0 2 247,-2 8-39,-3 0 1,-5 2-191,3-3 0,-1 0-745,4-4 0,-1 2 0,2-2 857,-1 1 0,3-2-11,3-2 0,5-1 61,7-3-55,5 0 950,-2 16-581,3-4 0,-2 3-224,-1 4 0,-1 1-73,-1 2 1,0-1 16,1-6 0,0 0 1147,2 2 0,2-1-1191,-1 7 49,9-5 1,3-1 27,9-5 203,13 11-35,2-14-10,6 0-17,2-10 0,3-2-124,-6-4 0,3-1-393,-1-3 1,4 0 0,2-1 0,-4-1 368,0-1 0,-2-2 1,1 0 25,11 1 0,3-1 1,0-1-68,-4 0 0,1-1 0,-1 0 157,-4 0 0,-1 0 0,1 0-45,5 0 0,1 0 0,-1 0-79,-3 0 1,0 1 0,-3-1-165,4 0 1,-1 0 51,-7 1 1,1-1 0,-3 0-289,4-3 1,-2 0-17,8 0 1,1-3 104,-11-3 1,0-3 0,1 1 129,11 2 1,0-1 162,-4-5 0,-1 0 6,-3 9 0,-4 1 5,-1-2-11,10-2 0,-11 2 16,-5 1 1,3-2-6,3-1 1,0-1 503,0 0 1,-1-1-494,-2-1 0,-3 0 12,1-7 11,-5-2 437,-7 0-728,-2-3-371,-1-22 617,-1 15 918,1-16-918,0 23 108,-2 5-7,2 1 876,-6 7-888,2-1-89,-4 4-1916,4-7 79,-1 4-617,16-9 2073,-12 11-605,8-2-2291,-17 7 3233,-4-1 1,1 2-1,-3-1 1</inkml:trace>
  <inkml:trace contextRef="#ctx0" brushRef="#br0" timeOffset="7103">19812 8204 9935,'4'0'3276,"-1"0"0,-3 0-3363,0 2-1885,0 3-1305,-2 3 3191,-3 0 1,2-2 0,-1-2-1</inkml:trace>
  <inkml:trace contextRef="#ctx0" brushRef="#br0" timeOffset="8693">21258 8894 10181,'5'-1'3276,"-1"0"0,-4 1-1591,0-4-1775,0 3-1109,0-3-2078,-7 4 2457,1 0 1,-2 0 0,4 0 0</inkml:trace>
  <inkml:trace contextRef="#ctx0" brushRef="#br0" timeOffset="9564">22158 9805 9185,'6'-3'1949,"-1"1"-1949,-5 2-1658,0 0 1658,1 5 0,-1-3 0,2 3 0</inkml:trace>
  <inkml:trace contextRef="#ctx0" brushRef="#br0" timeOffset="13559">22769 7549 6462,'-1'6'1994,"0"-2"617,1-4-695,-5-21-1322,3 12-202,-4-16 45,5 18-168,1-1-90,0-4-22,0 1 34,0-1 122,-2 2 79,0 2 135,1 1-336,0 5-23,1-1-79,-1 3-234,-2-1 44,-4 3-22,-2 8 268,2 6 247,3 12-78,4-2-135,0 2-123,7 3-45,1-9 1,20 16 32,-4-16 1,15 7-45,-4-9-686,5-2 787,1-1-73,-10-8 0,-1-1-17,18 5-5,-18-7 0,1-1-12,-1 0 0,2 0 0,0 0 1,2 0 5,-1 1 0,-1 0 0,-1-1 0,-3 1 0,11 3 11,-2 0-11,-13-3 0,1 0 0,10 1 22,-8-2 1,-1-1-23,5 1 0,-3-2 0,3 2 0,1 0 0,3 1-6,11 1 1,0 1 16,-6-2 1,-3 1-1,-3-1 1,-2-2 100,8 0 325,-9-2-280,1-3-157,16-4-34,-4 3-237,-11 0 1,4-1 42,-4 3 0,2 0 0,-2 0 127,5 0 0,0 0 75,-1 1 0,1-1 0,-4-1 856,15-6-595,-22-2 1,-4-2-236,-1-7-179,8-14 66,-13 17-16,6 1 1,0 1 128,2-1 430,14-6-733,-8-2 236,-12 6-11,14-18 78,-18 18-45,6-12 11,-10 13-167,1-4-472,-6-4 281,-3 3-67,-1-11 11,-2 4-91,0-5-637,0-16 817,0 12 359,0-8 34,-2 19 336,0 2-11,-4 2 369,-9-10-11,-1 7-504,-10-10 78,7 14 0,-3 0-84,-1-1 1,-1 0-6,-4-5 0,0 2-135,7 5 0,1 1 56,-10-8-78,10 10 157,-14-5-34,10 9 0,-1 0-107,0 0 1,-2-1-507,-4 1 0,0 0 456,4 2 1,0 1 10,-1 1 1,0-1-18,0 1 1,0 0 78,-6-1 0,-2 1-67,-3 2 0,1 1-23,6 0 1,0 1 5,1 2 0,0 1 11,0 1 0,1 0 6,5 0 0,-3 0-412,-9 1 1,-5 0-1,3 0 434,-1 1 1,-2 1 27,-4 1 0,-4 1 0,4 0-62,6-1 1,2 2 0,-9 2 0,2 0 5,-3 2 360,8 0-371,8-1 34,-2-1 67,-5 1 100,-2-2-145,-7 1-584,5 0 539,-3 3-11,16-1 0,0 0 0,-12 7 604,15-5 0,0 2-604,-2 6 11,2-1 45,6-2 22,5-3 523,-10 13-601,12-8 0,0 3 0,2 0 0,7-1 601,-3 19-702,7-20-190,1 8-382,0-6-2604,9 17 3104,7 2 1,-4-10 0,1-8 0</inkml:trace>
  <inkml:trace contextRef="#ctx0" brushRef="#br0" timeOffset="15107">25823 8280 18866,'3'-15'773,"-2"2"-773,0 11-3025,-1 0 3025,-13 2 0,9 0 0,-9 0 0</inkml:trace>
  <inkml:trace contextRef="#ctx0" brushRef="#br0" timeOffset="16862">24572 8956 7840,'6'0'3276,"-1"0"-983,-5 0-1419,9-9-505,-7 6-246,7-7 57,-9 10 2632,0 0-6089,1-4 2457,-1-5 1,1 2 0,-1-1 0</inkml:trace>
  <inkml:trace contextRef="#ctx0" brushRef="#br0" timeOffset="20236">23878 9424 15538,'0'4'1445,"1"-1"-1310,-1-2-135,0-1 11,7 1 101,13-1-79,4 0 12,10 0 22,10-6-67,-12 1-67,11-7 0,-27 5-919,-1 2-11,-14 4-1211,-11 1 1155,-2 0 426,-13 0 347,-7 0 324,9 0 438,-2 0 269,16 0 223,5 0-715,2 0 950,2 0-984,2-2-57,4-3 0,7-2 213,7-2 123,8 2 0,2 1-380,6-3-40,-2 3 0,-3 0-84,-12 4-135,-4 0 90,-12 2-78,-3 0-101,-13 0 146,1 1-1,-12 0 45,0 3 45,5 0 214,2 0 884,10-2-828,5-1-102,2-1-190,4 0-12,14-4 46,11-11 44,1 14-22,-2-14-23,-16 19-78,-5-7-1378,-4 2 167,-4 0-884,-8 4-1126,-6 0 2883,-12 1 0,12-2 1,0-2-1</inkml:trace>
  <inkml:trace contextRef="#ctx0" brushRef="#br0" timeOffset="21113">23730 9408 12658,'5'0'-762,"0"0"0,-5 0 1</inkml:trace>
  <inkml:trace contextRef="#ctx0" brushRef="#br0" timeOffset="22559">24854 9764 8254,'6'2'5,"-1"0"1,-5-2 0,0 0 0</inkml:trace>
  <inkml:trace contextRef="#ctx0" brushRef="#br0" timeOffset="25201">29782 7376 17689,'-6'5'-820,"-2"-2"1,4 0 0,0-3 0</inkml:trace>
  <inkml:trace contextRef="#ctx0" brushRef="#br0" timeOffset="25836">29864 8114 14911,'17'6'-3277,"-3"-6"2768,-24 22 0,7-21 1,-7 22-1</inkml:trace>
  <inkml:trace contextRef="#ctx0" brushRef="#br0" timeOffset="26236">29737 8657 8299,'-6'-3'3276,"1"1"0,5 2-1693,7-1-1392,1 1-416,2 0-1411,-5 0 1636,-5 11 0,-1-9 0,0 10 0</inkml:trace>
  <inkml:trace contextRef="#ctx0" brushRef="#br0" timeOffset="26612">29732 9422 11705,'5'9'-1093,"0"-4"1,-7-2 0</inkml:trace>
  <inkml:trace contextRef="#ctx0" brushRef="#br0" timeOffset="29907">7277 8610 10888,'41'-9'-61,"0"0"1,1 0-1,-2 1 1,-1 1-1,-3 1-40,0 0 1,-4 2-41,-2 1 1,-4 1-230,0 2-89,-5 7 336,-11-2 347,-3 8 426,-13-7 157,-3-1 414,-17-3-717,3-2-123,-9 0-213,7-2 169,3-1 178,-1-5 67,6 0-503,5 1 213,7 2 21,4 5-100,1 0-2196,3 0-1294,2-7 2928,4 14 0,-4-11 0,-1 12 0</inkml:trace>
  <inkml:trace contextRef="#ctx0" brushRef="#br0" timeOffset="30852">7442 9466 5734,'-26'1'1557,"1"0"1,-20 0 414,49-1-785,-8-6-705,0 1-381,1-2 134,1 1 247,2 5 56,-2-1 818,-1-3-707,1 1 427,-3-5-1076,2 5-101,-3-1-571,-5 4 190,2 1-459,-2 0 694,6-1 303,2 0 79,3-2 21,0-1-32,0-2-23,3-1-11,2-1-57,6 0-33,3-1 0,2 2 0,2 1 0,2 3 23,-1 1-12,1 1 123,8 1-89,-7 0-45,8 0-101,-16 0-426,-3 0-1142,-8 0-1608,-5 0 1153,-4 1 2124,-10-1 0,7 1 0,-3-1 0</inkml:trace>
  <inkml:trace contextRef="#ctx0" brushRef="#br0" timeOffset="31007">7435 9350 13454,'28'-3'717,"0"0"-1995,-10-1 1278,2 2 0,-11 1 0,-2 1 0</inkml:trace>
  <inkml:trace contextRef="#ctx0" brushRef="#br0" timeOffset="33066">7605 7481 9521,'0'6'3276,"0"-1"0,0-5-2063,0-9-93,0 6-929,0-6-1054,0 7-230,0 1 1,0 0 0</inkml:trace>
  <inkml:trace contextRef="#ctx0" brushRef="#br0" timeOffset="37034">5827 8672 6663,'46'-7'360,"1"0"1,-1 0 0,-10 2 0,-3 0 0,0 0-311,9-5 1,-5-1-29,4-2-22,-3 1 554,-2 0-666,-7 5 0,0-1-179,19-2 55,-17 2 1,2 2 173,2 0 1,0 2-275,-9 0 1,1 1 352,7-1 0,0 2 72,11-1 62,-8 3 1,0 0-107,4 0-38,7 0 0,-1 0 38,-8 0-34,-6 0 0,0 0-11,9 0 82,-14-2 0,3 1-71,1-1 1,0 0 72,0 0 0,-1-1 22,6 1 0,-2-1 18,1 1-124,9-2 33,-18-6 635,5 13-685,-8-7 1,2-1 10,4 7 0,2 0 45,7-4 1,1-1 150,-8 0 1,-2 1 66,-2 0 1,-2 0-34,3 0 293,7 1-921,-9-1 1,1 1-68,18-2-6,-15 2 0,-1-1 354,13-2 111,-8 3 1,1-1 16,-8 1 1,1 0 33,7-1 1,0 1 139,7 1-134,-10 0 11,-9 0-45,-10 1-56,10 1-683,11 1 425,-2-1 34,-6-1 1,-1 0-147,12-1 404,-1 0 774,-6 1-707,-11 1 67,-1 0-112,1 3-11,1-1-246,1-1 246,12 0 0,-18-3 0,5 0 0</inkml:trace>
  <inkml:trace contextRef="#ctx0" brushRef="#br0" timeOffset="43907">4703 8154 6126,'0'0'0</inkml:trace>
  <inkml:trace contextRef="#ctx0" brushRef="#br0" timeOffset="45032">4679 8997 12490,'19'-6'-807,"-3"6"0,-16 1 1,0 4-1</inkml:trace>
  <inkml:trace contextRef="#ctx0" brushRef="#br0" timeOffset="49127">4626 9720 12557,'1'8'2028,"0"-2"-1635,-1-6-1486,1 0 1,-1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21:09.781"/>
    </inkml:context>
    <inkml:brush xml:id="br0">
      <inkml:brushProperty name="width" value="0.09071" units="cm"/>
      <inkml:brushProperty name="height" value="0.09071" units="cm"/>
      <inkml:brushProperty name="color" value="#FF0000"/>
    </inkml:brush>
  </inkml:definitions>
  <inkml:trace contextRef="#ctx0" brushRef="#br0">12399 7446 15202,'-5'0'2442,"1"-1"-1433,2 0-203,2 0-111,-1 0-135,1-2-560,0 0-45,0-1-22,3 0-45,2 0 112,19-12 0,-6 5 0,13-9 34,-6 4-23,-6 3-11,3-3 0,-7 6-11,1-1-191,12-4-44,8-1 235,2-2 11,2 1 0,-11 3 67,-10-1-56,12 0 23,-16 0-34,11 2-23,-4-3-66,6 0-1,2-1-89,8 2-12,-7 2 169,-8 3 0,1 0 33,-1-2 0,0-1 0,5-2 0,-2 0-22,11-8-34,0-2-11,-14 12 44,-2 1 1,3-1 22,1 2 1,1 0-6,0-1 0,1-1 5,10-4 0,1-1 17,-10 4 0,0-1-17,-1 1 0,-2 0 51,-2 1 0,-3-1-96,14-7 0,-6 3 1,8-3 33,-9 5 28,-4 3 0,1 0-17,12-8 0,-6 2 0,1 1 90,7-8-56,-1 1 45,-15 9-68,-9 5-56,10-5 34,13-8-11,2 0 11,-14 10 0,-1 0 23,14-6-953,3-2 930,0 3 11,-2 1 11,-11 2 12,14 1-34,-24 4-23,16-2 23,-8 1 0,0-2-11,1 0 0,1-1 22,7-3 0,0 0-11,-7 3 0,-1 1 68,15-8 10,-12 6-44,-4 3 907,-14 6-964,5-5 12,-5 5 11,9-8 0,-6 6-325,-6 3-571,0 2-2381,-21 7 0,-6 6 0,-19 5 2743,-2 1 0,15-6 0,7-4 0</inkml:trace>
  <inkml:trace contextRef="#ctx0" brushRef="#br0" timeOffset="1052">14441 6073 13196,'-6'-13'3276,"2"3"-1006,-7 3-1900,1 3-180,-5-2-22,-2 1-44,4 0-45,0 1 189,5 1 113,4 0-157,-1-1-11,2 1 415,0-1-303,2 1-1,-1-1-133,2 0-214,0 1-89,5 0 12,3 1 88,9 1-21,6 1-12,4 0 45,2 1-22,14 11 27,-18-4 1,-1 1-6,2 2 0,-1 0 0,1-1 0,-1-2 11,13 1-33,0-4-1,-2-2-10,-5-2 10,-6-1-10,-7 0-46,-5 0 34,-6 0-11,-4 0 191,-2 0-236,-1 6 23,-3 1 78,-2 9 33,-3 1-22,-3 3-11,1 2 0,1 0 23,-3 10-23,-1-3 33,-1 15-21,0-12-18,6-9 0,-2 1-464,-9 14-247,2-2-281,3-10-424,11-15-237,1-5-783,2-4 2442,-8-3 0,6 1 0,-6-1 0</inkml:trace>
  <inkml:trace contextRef="#ctx0" brushRef="#br0" timeOffset="6471">11133 8763 9050,'-5'0'3276,"0"0"-2081,4 0-400,-1 0-660,0 0-3412,2 0 2886,-5 5 0,4-4 0,-2 3 0</inkml:trace>
  <inkml:trace contextRef="#ctx0" brushRef="#br0" timeOffset="7652">16147 5700 11425,'1'9'550,"1"2"-820,-2-4-3007,0 23 2861,-4-15 0,3 10 0,-2-20 0</inkml:trace>
  <inkml:trace contextRef="#ctx0" brushRef="#br0" timeOffset="13344">15207 9841 11515,'5'-1'3276,"-2"0"0,-3 1-718,-4-1-5835,3 1 2457,17-10 1,-11 8 0,15-7 0</inkml:trace>
  <inkml:trace contextRef="#ctx0" brushRef="#br0" timeOffset="14354">21620 6780 13756,'0'5'3276,"0"-1"-3123,0-4-1061,0 5-2369,3-1 2838,-2 1 1,3-1-1,-4-4 1</inkml:trace>
  <inkml:trace contextRef="#ctx0" brushRef="#br0" timeOffset="16444">16658 8469 9207,'0'3'2992,"0"0"-1446,0-3-762,-2 2 1569,2-1-1468,-1 1-717,-1-2-66,1 0-102,-2 0-135,2 0 123,7-6-10,3 1 22,11-5-11,3 2 22,6-2 11,6-1-10,2-3 10,4-1 12,-1-3 5,-14 5 1,2-2 94,0 1 1,-2-1-113,-4 0 0,0 0-16,3 2 0,0 0 5,11-8-11,7 5-23,-12 3 1,1-1-23,8-3 34,-6 2 0,0-1 33,3-4-22,-10 5 0,0 1 0,-1-1-67,6-1-23,-11 10 57,2 1-23,-6-6-113,33 11 57,-19-11 89,-3 10 1,1 1 11,-4-6 0,-2-2 44,11-5-33,6-5 0,-18 5 12,-4 2-1,0 2-11,-2 1-45,3 0 34,5 2 0,3 1 33,13-4-11,7-2 0,2-1-543,-20 4 0,-2 0 537,12-4 1,-2-1 10,-13 4 1,-1-1 123,2-3 0,0 0 45,-1 0 0,0-1-163,0 1 1,0-1-12,1 0 0,1 1-6,-2 1 1,1 1-323,4-2 0,2-1 322,4 0 1,1 0-426,3-2 1,1 0 430,2-1 0,1 0-75,-1 0 1,0-1 68,-2 0 1,-1 0 5,-3 2 0,-2-1-6,-5 2 1,-1 1 16,-5 1 1,-1 1-11,15-8-12,-7 4-11,11-2-12,-7 5 23,11-2-11,-8 5 45,4-3-23,1-2-11,1-3-12,-13 3 1,0-1-11,-8 4 0,-1-1-53,7-3 0,-1 0-160,8-6-23,-2 2 592,3 1-637,0 2 12,2 2-168,7-4 302,-11 8 11,-1-2 1060,-19 8-2863,-7 3-1328,-26 2 2457,3 0 1,-8 0 0,13 0 0</inkml:trace>
  <inkml:trace contextRef="#ctx0" brushRef="#br0" timeOffset="17186">19032 6915 6339,'0'6'3276,"0"-1"0,0-5-1122,9 7-1258,-1-5-257,12 5-157,0-6-34,23-1-348,-2 1-55,-11-1 0,2 1-17,10 2 0,1 0-903,-10 0 0,-1 0 875,10 1 0,-2 1-11,6 2-38,-13 0 49,-4-1 22,4-5-22,-8 11 0,7-11 0,-11 12-11,-2-10-11,-2 2 1717,-5-1-1807,-3 0-42,-5 2 120,-5 16 102,-5-3 10,-4 14 12,-6-6 89,-2 2-39,3-7 1,-2 2-108,0 2 1,-2 1-12,-6 9 1,-4 3-154,1-5 0,-3 2 0,1-2-933,5-4 0,0-1 1,0 0-30,-3 3 1,-1 1 0,3-4 436,3-4 1,5-4-1,2 4 1,11-19 0</inkml:trace>
  <inkml:trace contextRef="#ctx0" brushRef="#br0" timeOffset="18258">13658 13937 14775,'-1'11'3276,"-1"-3"0,1-5-2813,0-3-2726,-1-4-1014,6-9 1638,8-11 1,1-4 1091,0 1 1,-1 1 0,2-1 0,-1 2 0,1-6 0</inkml:trace>
  <inkml:trace contextRef="#ctx0" brushRef="#br0" timeOffset="18913">18850 10959 10260,'0'4'3276,"0"-1"0,0-3-1032,-3 0-3443,-6 3-1456,-1 1-622,-7 3 2631,0-2 0,6-2 0,1-1 0</inkml:trace>
  <inkml:trace contextRef="#ctx0" brushRef="#br0" timeOffset="20154">14872 13075 14294,'6'3'1983,"19"-18"-1602,-4 1 90,18-18-382,-15 13 1,2-1-85,11-3 1,2 1-1645,3-2 1,1 0 1169,-9 7 1,2 1 0,-2 0 473,12-3 1,-1 1 69,-14 4 0,2 1 0,-1-1-72,-1 0 1,1 0 0,1-1 269,7-4 1,1-1-1,0-1-236,-2 3 1,0-1-1,-1 0-37,0 0 0,-1 1 0,-1 0-34,-3 3 1,-2 1 0,1 1-255,3 0 1,0 0-1,0 1 58,6-3 1,4-1 116,-10 5 1,5-3 0,1 1 0,-1-1 0,-5 2 112,-1 1 0,-5 1 0,4-1 322,9-4 0,5-2 1,0 0-1,-7 1-104,1-3 1,-3 0-219,6-3 0,0-1-497,-8 3 0,-3 0 491,-3 3 0,-1-1-22,2 0 0,1 0-39,-1-1 0,1 1 33,0 0 1,-2 0 908,-1-3 1,0 2-871,-4 7 1,-1 1-6,14-19 34,-9 19-23,-9-4 947,-3 2-969,-4 2 523,5-2-557,8-2 23,-5 3-23,4 1 1654,-13 7-1665,-3 1-165,-4 3-3056,-3 0 0,-12 0 2457,-3 0 1,0 0 0,3 0 0</inkml:trace>
  <inkml:trace contextRef="#ctx0" brushRef="#br0" timeOffset="20774">16946 11620 16703,'-12'-10'3160,"4"1"-3205,13 14 583,28 12-505,4 0-350,-7-4 0,2 0 350,-5-5 1,2-1 7,6-3 0,5-1 0,-4-1-24,-3 1 0,0 0 11,17-2 0,-5-1-28,-16 0-17,-12 0-442,-8 0 201,-4 0 34,-2 0-23,1 6 214,2 11 583,2 8-494,-3 19-28,-4-15 0,-4 2-235,-5 9 0,-2 1-354,1-4 1,0-1 364,-4 1 0,0-2-241,-2 10-90,2-4-1112,-4-4 1,-1-1 1091,4-13 1,-1-1 0,-2 7 0,1-3 0,0-11 0</inkml:trace>
  <inkml:trace contextRef="#ctx0" brushRef="#br0" timeOffset="23613">23984 15899 15157,'-14'-34'1092,"0"0"0,0 2 0,0 7 2184,1 16-2456,3 3-820,2 5-56,7 1-526,1 0 470,9 0 112,10 0 101,17 0-68,-11 0 1,3 0-12,5 0 1,3 0-1,0 0-952,8 0 0,1 0 930,-4 0 0,2 0 0,-3 0-101,6 0 0,-3 0-327,-1 0 0,-2 0 383,-4 0 0,0 1-218,1 1 0,-3 1 150,3-1 113,-2 4 0,-32-5 1755,-2 1-1800,0 1 906,0 5-771,-5 17 0,-2 4-56,-6 15-488,3-10 1,-2 4 0,1-2 453,0-5 0,0-1-28,-3 11 0,3-2-45,4-13 0,2-2-129,1 4 0,0 1 174,2-1 0,0-1-257,0 0 1,0 0 205,-1 22 46,-1-9-112,-4 0-147,-1 2 91,-2-1 66,3-13 0,-1 1-16,1-3 0,0 0 145,0-1 1,1-1 1221,-3 10-1283,6-20 22,3-2 45,0-6 621,0 5-643,1-3 57,2 8-35,0-9 12,1 3 10,-3-8 34,1 0 0,-2-2 101,0 2-135,0 2-22,-4 5 79,-16 16-68,-2-2 0,5-5 0,-3-1 56,-14 9 46,-1-4 77,9-15 1,-1-3-135,-14 3-56,14-7 0,0-1-370,-16 0-1703,-5-7 2073,7-1 0,1-1 0,2-2 0,10 4 0,1 0 0</inkml:trace>
  <inkml:trace contextRef="#ctx0" brushRef="#br0" timeOffset="25550">5792 16126 17386,'-31'-22'1412,"1"2"-1210,10 8-79,-13 3-138,-2 8 0,-10 3 0,1 2 0,3 2 0,1 3 1,-3 0-302,5-3 0,-3 0 1,1 1-1,2 0 319,-2 4 1,2 2 0,4-2 24,2-2 0,1 0 22,-6-2 1,0-1 233,-11 1-273,19-4 1,3-1 66,1-1-78,8-1 23,7 0-23,4 0-68,3 0 676,2 0-776,-1 7 91,-1 30 32,0-7 28,1-5 0,1 3 17,10 21-39,3-6 0,2 2 44,-4-9 1,1 3-6,0 0 0,2 3 0,-1-1-45,1 6 0,-1-3 45,-1-7 0,0-1-6,-1-2 1,4-5 39,21-1-1,-10-13 91,16 1-12,-18-14 44,-3-2 1,-1 0-45,-3 1 23,-1 1-46,2 2 158,17 5-146,-2-2-40,-7-3 1,0 0 5,21-1-28,-22-1 1,2-2 21,9 1 1,1-2-23,-11-1 0,0-1 0,4-6 1,0-1-1679,-1 5 1,-3-2-1639,10-17 2621,-9 16 1,-1 1-1,-8-2 1,-3-1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21:52.176"/>
    </inkml:context>
    <inkml:brush xml:id="br0">
      <inkml:brushProperty name="width" value="0.09071" units="cm"/>
      <inkml:brushProperty name="height" value="0.09071" units="cm"/>
      <inkml:brushProperty name="color" value="#FF0000"/>
    </inkml:brush>
  </inkml:definitions>
  <inkml:trace contextRef="#ctx0" brushRef="#br0">9917 2004 17095,'3'-20'1412,"-1"3"-1031,-2 11-101,0 2-34,0 0-246,0 3-145,0 0-3132,-2 11 0,-3-7 2601,-8 20 1,6-19 0,-4 9-1</inkml:trace>
  <inkml:trace contextRef="#ctx0" brushRef="#br0" timeOffset="1633">19000 1959 4167,'5'5'3276,"0"-1"0,-5-4-1265,0 0-968,2 0-898,0-1 468,2-1-524,-2-1 1434,0 0-1613,-1 1-3187,0 1 2341,-1 0 0,1 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35:47.661"/>
    </inkml:context>
    <inkml:brush xml:id="br0">
      <inkml:brushProperty name="width" value="0.09071" units="cm"/>
      <inkml:brushProperty name="height" value="0.09071" units="cm"/>
      <inkml:brushProperty name="color" value="#FF0000"/>
    </inkml:brush>
  </inkml:definitions>
  <inkml:trace contextRef="#ctx0" brushRef="#br0">5410 7094 7493,'-4'1'3276,"1"1"0,3-2-1570,5-3-1068,1 0-111,9-2-68,5 2-436,-2 0-1,8 2-22,-11 0 11,5 1 0,-7 0-22,-1 0-11,0 0-1569,2 0-1686,-6 0 2457,0 0 1,-7 0 0,-1 0 0</inkml:trace>
  <inkml:trace contextRef="#ctx0" brushRef="#br0" timeOffset="896">6175 7172 8624,'8'-5'3276,"-2"1"-1229,-6 4-703,0 0-739,13-16-123,-7 10 22,11-12-156,-9 14-180,3-1-124,4 0-32,3 1-12,1 0 0,7 2-269,-6 0-549,3 2-134,-9 0-2325,2 0 3194,-7 0 0,0 0 0,-6 0 0</inkml:trace>
  <inkml:trace contextRef="#ctx0" brushRef="#br0" timeOffset="2419">8025 7083 9084,'-4'2'3276,"2"0"0,2-2-494,-2-8-2558,9-2-101,-2-4 90,10 2-68,-3 7-134,6 2-22,4 2-3266,23 10 0,-12-4 3143,9 4 0,-29-6 0,-5-4 1</inkml:trace>
  <inkml:trace contextRef="#ctx0" brushRef="#br0" timeOffset="3682">8680 7090 15807,'4'-10'706,"-1"2"-808,-1 8 102,3 0 68,4 0 145,24-4-28,-8 0 0,2 0-118,8-2 0,1 1-73,-6 1 1,-1-1-1,3 2 1,-4 2 5,-4 2-3182,3 6-95,-20-2 3112,-8 4 1,-1-6 0,-3-2 0</inkml:trace>
  <inkml:trace contextRef="#ctx0" brushRef="#br0" timeOffset="6250">9768 6173 15885,'0'14'370,"0"3"-247,0 5 68,0 5-12,0 17-129,0-18 1,-1 2-1690,1 6 1,0 0 1178,-1 1 1,0-1 470,1-6 1,0-1 847,0 20-825,0 2-23,0-14-11,0 10 34,0-15 10,-1-1 12,-2 12-56,2-5-22,-2-1 3298,3-10-3216,1-13-38,3 2-22,0-4 0,4 2 12,2-1 32,2-4 24,18 18-12,-2-16-12,0 4 1,2 1-22,16-7-7,-16-3 1,-1 0-6,12-1-11,-3 0 0,-8 0 0,3-7 12,0 15-12,7-12-297,-9 8 0,0 0-219,18-3 297,-18-2 1,2 0 78,2-2 0,-2 0 140,6 0-17,-11 0 1,-1 0 61,0 0-1,6 0 1,0 0-45,4-3-101,-4-3-303,-10 0 1,2-2 213,11-5 190,7-4 0,-20 7 56,-7 1 0,-8 4 269,-3 1-33,-5 2-158,0 1-56,0-1 23,-6-4 280,-2-3-112,-2-1 79,-1-2 44,6 5-34,1 1-11,0 0 270,0-11-303,1 14 402,-5-29-704,4 22-12,-2-23 0,5-3 0,0 4 33,1-13-55,0 10 44,2-3 1,0-1 44,1 0-55,-2-2-12,-1 2-12,-1 2-44,-4 1-146,-8-6 191,0 12-23,-6-4 23,2 9 11,0 5-11,2 2 11,5 7-11,6 6 0,1 4-12,1 0 12,1-1 45,0 0-34,1-1-34,-3-4 23,0 1 11,-1-1 11,0 1 0,-1-3 0,1 2 1,-1-1-12,2 2 0,0 1 67,-4-16-67,-5 16 0,5-15-45,4 21 0,2-4-78,3 2-11,-11 1 44,-2 0 90,-16 0 34,-3 4-29,1-3 1,-1 0-1,5 2 1,0-1-278,-10-1 1,0-1 271,4 0 0,-2 0 0,-4-1 0,-5 0 0,1 0 0,-7-1 0,-2 1-247,7-1 0,-3 0 1,2 1 249,4 0 1,2 0 0,1 1-99,-4-1 0,2 1-1544,2 0 1,4 0 913,7 0 1,25 0 0,1 0 0</inkml:trace>
  <inkml:trace contextRef="#ctx0" brushRef="#br0" timeOffset="16884">12595 9314 11112,'3'3'3276,"-1"0"-390,-2-3-2314,6 2-23,-1-1 773,16 1-1198,-8-2-91,10-5-22,-5 14-11,3-8-324,22 17-136,-7-12 208,-11-2 0,2 0-146,-1-3 0,-1-1-129,10 1 57,4-1-505,-24 0-1254,-8 0 2229,-5 0 0,-2 0 0,0 0 0</inkml:trace>
  <inkml:trace contextRef="#ctx0" brushRef="#br0" timeOffset="18237">17843 9384 16412,'39'12'825,"-1"1"0,6-2 1,-3-2-513,-2-6-200,9 2-46,-22 1 78,10 3-179,-9-2-366,14-1-384,-16-4-303,15-2-367,-13 0-518,6 0-1305,-14-6 2457,-10 1 1,-5-2 0,-4 3 0</inkml:trace>
  <inkml:trace contextRef="#ctx0" brushRef="#br0" timeOffset="20938">12631 9731 9095,'5'0'2992,"-2"0"-2119,-3 0-772,4-2 134,-2 0 1906,5-6-1379,-5 4-34,1-3-190,-2 4-213,0 1 0,0 2-190,-1-2-124,0-2 90,0-6 705,1-3-290,-1 0-259,-2 3-257,-4 4-78,-14 4 44,-1 0 23,-10 5-11,7 1-45,-5 8 67,11-3 0,-1 3-34,10-4 0,0-1-44,2 3-12,0-1 23,2 3-12,1 0 46,2 2-12,0-1 11,4 4 34,1-6 11,3 4 23,3-5-34,-1-2-347,6 3 201,-9-6 57,3 0 89,-6-4 0,-8 0 0,5-1 44,3 0-32,1 0-46,7 1 34,-7-1 0,4 1 0,-1-1 101,8 0-34,-5 0-11,3-5-11,-3 0 22,2-8-45,-3 3 46,4-7-1,-2-2-11,-2 2 157,0-2-11,-5 7 44,0 3-44,-2 3-90,0 2-135,-1 2-469,0 2 268,3 0 201,0 0 23,4 5 11,2 2 23,1 5-12,2 3 34,6 9-22,3 1-34,0 1-404,6-3-313,-12-13-1434,5-1-1126,-10-7 2919,-2-5 1,-3 2 0,-3-1 0</inkml:trace>
  <inkml:trace contextRef="#ctx0" brushRef="#br0" timeOffset="21533">13152 9739 8165,'-2'2'3276,"1"0"-87,1-2-5542,-2 7 2353,2-4 0,-1 3 0,1-4 0</inkml:trace>
  <inkml:trace contextRef="#ctx0" brushRef="#br0" timeOffset="21718">13139 9894 14048,'8'-16'0,"-1"4"0</inkml:trace>
  <inkml:trace contextRef="#ctx0" brushRef="#br0" timeOffset="23677">17975 9866 8826,'6'2'3276,"-1"0"-670,-5-2-1989,0 0-147,3-6-78,-2-2 12,3-15-23,-4 17-79,-1-12-22,-2 18-44,-2-8 33,-3 1 0,-15 1-280,6 3-56,-19 1 44,19 2 1,-7 3-146,8 3 101,4 2-35,-5 13 68,9-3-44,-2 9-124,6 3 46,2-9-80,8 3-156,5-13 0,5-6-79,4-2-593,6-10 604,-6-3 270,7-13 45,-14 5 145,2-4 0,-7 11-12,0 1 35,-1 4 44,-1 2 67,0 2 651,3 5 111,3 11-571,2-2-157,1 8-78,-3-7-23,7 2-56,1-2-213,1-1-2117,1 0 941,-13-7-807,1 1-1092,-9-5 3132,1 0 1,-1-1 0,1 0-1</inkml:trace>
  <inkml:trace contextRef="#ctx0" brushRef="#br0" timeOffset="24442">18243 9701 7549,'5'-6'3276,"-1"1"-2126,-4 5 1337,0 0-1960,-18 38-527,8-22-208,-2 7 1,-1 0-2897,-7-5 1513,6-8-302,-5 1 1893,6-9 0,7-2 0,0 0 0</inkml:trace>
  <inkml:trace contextRef="#ctx0" brushRef="#br0" timeOffset="24680">18034 9679 7806,'5'-3'1827,"-2"0"-561,-3 3-594,35 26-437,-12-11-246,4 3 0,2-2 11,8-3 0,-16-6 0,-3-5 0</inkml:trace>
  <inkml:trace contextRef="#ctx0" brushRef="#br0" timeOffset="24917">18293 9685 7370,'7'0'1535,"-1"0"-975,-6 0-34,0 0 449,7 14-639,-4 0-336,5 1-157,-7 11-526,0-16-751,-1 15 1434,-2-1 0,1-13 0,-1 4 0</inkml:trace>
  <inkml:trace contextRef="#ctx0" brushRef="#br0" timeOffset="25175">18077 9776 8624,'-8'0'3276,"2"0"0,6 0-2332,48 0-653,-8 0-364,-2 0 1,0 0-3205,7 1 0,-19 0 2457,-12 0 1,-12-1 0,-1 0 0</inkml:trace>
  <inkml:trace contextRef="#ctx0" brushRef="#br0" timeOffset="27217">8108 9665 15381,'15'38'549,"-6"0"-504,8-7 44,-12-5 1,-1 0-68,4 16-425,-5-14 0,1-1 403,2 11 347,0-3-347,1-5 126,1 0-93,1-13 125,-2-3 111,0-12 333,-1-8-501,14-15-101,-3-1-34,12-11-5,-9 18 0,1 1-6,4 2 0,0 1-11,17-9-6,-15 14 1,-2 2-29,-5 3-11,15 8 101,-16 2 34,-2 9-23,-9 13 45,-5 2 79,-9 1-12,-12-12 0,-4-3-67,-11 0-45,0-6 0,-1-2-279,1-5-360,-4-2-559,19-6-1256,7-4-834,4-5 3107,5-6 0,2 7 1,0 1-1</inkml:trace>
  <inkml:trace contextRef="#ctx0" brushRef="#br0" timeOffset="30034">21933 9557 15291,'6'29'280,"-1"1"0,0 6 0,-3-3-168,-5 3-67,-1 8 45,8-19 45,4-11 10,8-2-66,7-11-23,5-5 0,13-10-45,-11 1 135,8-14-146,-23 25-180,-4-9 24,-9 18 212,-1 4 11,-6 6 22,-3-3 68,-6 13 246,-3-21 45,-3 11-245,-2-10-80,-2-3-112,0-3-67,-10 1-325,11 1-482,-7 2 863,7 3 0,12-4 0,-1 1 0</inkml:trace>
  <inkml:trace contextRef="#ctx0" brushRef="#br0" timeOffset="30451">22554 9689 13891,'-23'21'-184,"-1"0"1,2-1 0,5-3-1587,9-6-1457,-2 0 3227,-3-1 0,5-5 0,0-1 0</inkml:trace>
  <inkml:trace contextRef="#ctx0" brushRef="#br0" timeOffset="30676">22421 9645 9946,'6'-2'3276,"-1"0"-3123,19 25-1879,-16-11-1551,17 16 3023,-22-17 1,-3-5 0,1-2-1</inkml:trace>
  <inkml:trace contextRef="#ctx0" brushRef="#br0" timeOffset="30995">22559 9604 8736,'0'4'3276,"0"0"-153,0-4-2944,0 44-67,0-24-79,0 8 1,0 0-34,0-10-1490,0 4-1787,-6-3 2678,-5-4 1,3-5 0,-2-9 0</inkml:trace>
  <inkml:trace contextRef="#ctx0" brushRef="#br0" timeOffset="31167">22459 9704 14314,'41'-4'-990,"-1"1"1,-5-1-1,-3 2 990,0 1 0,-17 1 0,-11 0 0</inkml:trace>
  <inkml:trace contextRef="#ctx0" brushRef="#br0" timeOffset="32605">22775 9337 11627,'6'4'3276,"-2"-1"0,-4-3-909,-10 0-2412,-15-2-145,-22-2-378,13 1 0,-4 0 250,-5-2 1,-5 0 0,1 0 89,10 1 1,1 0 0,-3 0 224,-6-4 0,-6-1 0,1 1 1,5 1 9,8 4 1,4 1-1,-2-1 32,-3-4 0,-3-2 1,1 1-1,5 1 174,-2 5 0,2 0-62,-13-6 1,3-1-627,3 4 431,6 1-12,13 4 11,11 0 612,4 0-444,2 0 1091,6 0 142,0 0-577,7 0-656,-1 1-212,11 7 10,-4 12 124,-1 5-34,-4 12-11,-4-2 11,-3-6 1,0 4 4,0 2 1,-1 1-11,0 0 0,0 2-702,-2 10 0,-1 0 707,0-18 0,-2 1-34,-2 3 1,-1 3 0,-1-4-213,0-2 0,-1-2 117,-5 13 1,1-3 72,2-5-34,2-1 79,8-24 34,1-3 1615,17-5-1548,2-1 78,16-5 17,-8-1 0,-1-3-106,14-14-62,-14 16 0,1 0-28,0-4 0,-1 1 0,19 9-277,-14-4 0,1 0 266,-3 3 0,-1 1 11,2 0 0,2 0 17,16 0 0,1 0-17,-11 1 0,2-1 3,2 1 1,3 0 0,-4-1-4,-4 1 0,-2 0 5,8 0 1,-2 0-6,3 0-67,-8 0-79,-5 0 57,-5 3 77,-4-1-21,-3 3-12,-5-2 45,1 2 22,-5-3 521,1 0-499,1-1-21,-2-1-68,6 0 23,-4 0-1,3 0 23,-4 0 23,3-3-1,-4 1-11,1-4 12,-4-1 21,3-7-44,-1 0 12,7-21-1,-4 7 22,2-15 1,-5 7 33,-4 1 224,-2 0-223,-4-8-68,-2 12-392,-2-5-964,-5 14-1804,-1 1-117,-4-1 2457,-5-2 1,9 9 0,0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37:09.195"/>
    </inkml:context>
    <inkml:brush xml:id="br0">
      <inkml:brushProperty name="width" value="0.09071" units="cm"/>
      <inkml:brushProperty name="height" value="0.09071" units="cm"/>
      <inkml:brushProperty name="color" value="#FF0000"/>
    </inkml:brush>
  </inkml:definitions>
  <inkml:trace contextRef="#ctx0" brushRef="#br0">20549 17108 18014,'30'-25'1092,"-1"0"0,-4 5 0,-6 4 69,-12 4-959,-7 9-202,0 3 11,-5 13 12,0 1 10,-5 8-44,4 1 22,1-11-11,4 4 12,1-9-1,-2 4-247,-7 11-985,-5 12-695,-4 9 773,4-6 582,7-9-10,5-10 582,2-5-11,-1-2-44,-2-2-797,-4-2 359,2 13-100,-2-6 167,5 6 135,2-5 751,1-8 1635,2 0-1266,-1-6-840,1 2-33,-2-6 21,-1 18-122,-2-9-124,1 17 135,-4-4 123,3-6 23,-1 0 929,2-9-145,1-2-112,-6 4-538,-11 11-157,-2 2-45,-6 9-45,7-4-33,4-1 45,2 2 66,6-10 12,1-1 90,4-9 224,1-3 55,0 0-190,0-1-167,0 2 10,0 1-11,0 3 0,0 1-100,0 3 66,0-4 23,0 1 56,0-6 247,0 0-303,0 0-23,0 2-21,0 5-326,1 3-190,1 1 190,2 1 202,1-3 168,1-1 33,2-5 226,2-2 917,6-2-526,-1-1-225,7 0 135,21-5-560,-4 3 6,-10-2 0,0 1 5,16 0 0,-3 0-640,-3 0 629,-3-1 0,-5 0 23,-1-2 22,0-1 168,1-2 201,2-1-100,-1 2-303,3 1-67,-14 4 0,1 1-358,-11 2 134,-2 1 269,0 0 639,-3 1-572,-1-2-22,-1 1 112,9-1-146,-1 0-12,7 0-392,5 2-66,-7-1 56,4 2 145,-13-1 123,-2-2 146,-2 1 56,-1-1 135,-2 0 514,1 0-346,1 0-168,-1 0 145,-1-3-191,-1-1 124,1-5-112,-1 1 11,1-2 45,-1 1 23,1 1 55,1-7-179,-1 5 0,3-15 0,2 1-79,-2-3-21,1-2 10,-2 4-11,-2-17-11,0 8-11,-1-8-11,0 12 22,0 0 22,0 17-11,0-2 12,0 18-12,-1-6 0,0-1-22,0-1-79,1-8 57,0 2 10,0-6 1,0-1-12,0 3 34,1-5-11,1-1-23,-1 16 12,-1-12 11,0 17 0,0-11-1,0 3-10,-3-3-112,0-4 66,0 2 57,0-6-45,-2 8-11,3 2 33,-4 4 12,2 3 44,-1-1-10,0 0 10,2 0-11,1 0-11,1 0 0,-1-1 0,0-1-33,-2-3-79,-8-2 78,1 1 12,-9-3 33,8 5-22,-10-5-68,6 5-56,-8 1-10,2 4 21,-5 2-200,-16 9 167,10-1-90,-9 7-1994,6 0-1036,9-6 2457,-3 0 1,17-6 0,5-3 0</inkml:trace>
  <inkml:trace contextRef="#ctx0" brushRef="#br0" timeOffset="868">21857 17724 9868,'6'0'3276,"0"0"0,-6 0 0,0 0-2123,2-3-985,-1 3-145,1-3 33,1 3 123,3 0-11,1 0-23,2 0-178,-4 0-3244,-1 0 2457,-20 0 1,11 0 0,-11 0 0</inkml:trace>
  <inkml:trace contextRef="#ctx0" brushRef="#br0" timeOffset="3144">21071 16332 15863,'-8'0'3276,"2"0"-1073,6-1-914,0 0-1356,3 1-270,19 4 303,-4-3 23,27 4 45,-17-5-34,12-1-12,9-1-44,-6 0-224,-12 0 0,1 1-192,-5 1 1,1-1 202,3 1 1,0 0 128,2-1 0,1 0 16,13 0 1,-1-1 162,-13 0 1,-2-1 189,8 0 1,-3-1 644,-4-1-515,-11-1-359,-9 3-68,-6 1-503,-1 1-572,-2 1-852,-1 0-378,0 2 2373,-2 9 0,0-7 0,-1 6 0</inkml:trace>
  <inkml:trace contextRef="#ctx0" brushRef="#br0" timeOffset="5800">22995 17216 12031,'2'8'2408,"1"-2"797,-4-6-1244,-7 0-1401,0 0-123,-4 0-90,4 0-55,4 0-213,1 0 234,3 0-44,0-2-179,1 1-202,1-1 22,2 1 12,9 1 44,4 0-78,10 0-168,4 0-101,2 0 33,3 0 91,11 0 190,-12-1 44,11-2 23,-21-1 0,1-1-17,3 0 1,3 0-539,6-2 0,1 1 213,-9 2 1,-3 1-332,17-1 24,-27 4 10,-7 0 67,-6 0-167,-3 0 201,-1 3-459,-3 0-830,-3 3-1450,-8 1 3239,-6 2 0,7-4 0,0-1 1</inkml:trace>
  <inkml:trace contextRef="#ctx0" brushRef="#br0" timeOffset="8748">24586 17214 11750,'-3'-12'1973,"-1"1"-1257,0 6-469,1 2-169,0 1-67,1 1 12,0 1-23,-4 0 0,0 0 22,-2 1 57,2 1 33,-6 5-100,3 0-1,-9 6-34,9-6-44,0 1-247,5-5 269,3-1 258,16 1-112,0 0 465,12-2 0,3 0-186,1 1-155,17-2-124,-33 0-101,-6 0-146,-6 2-112,-8 1-168,-18 5 337,0-1 111,-18 2 68,20-5 235,0 0 694,11-2-772,5-1 10,-1-1-156,4 0 460,0 0-639,8 4 22,-2-1-146,6 3 202,-6-2 11,0-1 135,-4-2 33,0-1-179,-3 0-34,-4 0 34,-5 0 56,-7 0-44,7 0 55,1 0-11,9 0 1232,2 0-1198,-2 0-90,1 0-673,-3 0 685,21 2-1,-5 0-11,14 3 33,-9-1-33,-3 0-112,-4-1-582,-3-1 392,-4 0 156,-1-1-101,-2 0-459,-5-1-1019,-2 0-1552,-5 0 2936,-1 1 1,6-1-1,1 1 1</inkml:trace>
  <inkml:trace contextRef="#ctx0" brushRef="#br0" timeOffset="12485">25155 16531 6719,'0'6'3182,"-1"-1"94,1-5-1173,0 0-1487,5-3-112,2-5-190,4-5-34,-2-7-212,-3 0-68,0-3 22,-3 0 34,-1 0 0,2-2-11,-1 1 22,2-3-11,2-1 134,7-17 57,-2 12-102,1-9-21,-6 18 56,-3 3-1,-3 4 56,-1-2-224,0 4 23,0-2-1,0 6 102,0-5 145,0 3 191,0-3-258,0 4-146,0 7-67,0 4-67,0 0-12,3 1 68,3-1 11,7 0 67,5 1 34,5 0-34,4 0-22,4 0 190,4 0-6,-5 1 1,2 0-73,-6 2 1,1 0 10,6 1 0,3 0 0,-2 1-157,0 0 0,0 1-606,12 0 0,0 0 595,-12-3 0,1-2 11,-2 0 1,2 0-1,-1 0-6,5-1 1,-1 0 11,12 0 0,-3-1-37,-18 0 1,-3 0 2,5 0 0,-2 0 17,9 0 11,6 3-11,-14 4 0,1 3 11,4 2-5,-10-5 0,3 0 38,8-2 1,1 0-28,-7-1 0,-1 0-12,5-1 1,-3-1 1201,-4-1-1219,-2 0 57,1 0-45,4 0-17,-1-1 0,3 2-39,4 1 0,1 1-136,1-1 1,0 1 185,-2 2 1,-4 0-17,7 3-23,-2 2 45,-12 0 0,0 0 0,-9-2 11,3-1-11,16 1-45,-6-4-67,13 1 68,-10-5 21,-1 0 12,-3 0 11,-6 0 349,-5 0-349,-3 0 0,-2 0-56,12-1-44,-5 1-136,12 0 12,-8 0 0,9 0 224,-10 0 11,5 0 0,-12-1-11,-1 0 11,1-1 1,9-2-1,-4 1-11,8-2-11,-7 1 11,0 0 0,1 1 0,1-2 11,1 0-11,1-1 11,-1 1 0,0 0 0,0 1-11,11-3-11,6 2 0,-2 0 0,-2 2 0,-16 3-1,1 0 1,-10 0-11,1 0-1,-8 0 1,-1 0-23,2 0 34,0 0 11,4 2 0,3 4 0,3 2-11,8 4 22,16 4 0,-10-4-11,6 0 34,-14-7-1,-10-3-21,0 0 10,-8-2 0,-2 0-10,1 0-12,0 0-12,3 0 12,2 0-11,2 0 11,10 0 0,-2 0 0,7 0 0,-8 0 0,-2 0 23,-2 0 10,-2 0-10,-2-2-23,-1 1-23,-2-1 12,-3 1-23,2 1 12,-2 0-23,0 0 56,-3 0 113,2 2-24,-2 0 1,1 6-78,-1 3 33,1 1 11,1-4 11,7 19-44,0-12-45,1 13 11,-3-14 0,-3-8-12,-2-1 12,1-1-11,2 5 45,5 6-34,0 0 0,1 3-11,-3-7-12,-1-1 1,0-2-68,-3-2-78,1-2 67,-2-1-11,0-1-11,0-1-22,0 1-12,-2 0-829,2 0-1805,-2 2-486,-1-2 0,-12 0 2457,-10-2 1,7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8T17:39:15.757"/>
    </inkml:context>
    <inkml:brush xml:id="br0">
      <inkml:brushProperty name="width" value="0.09071" units="cm"/>
      <inkml:brushProperty name="height" value="0.09071" units="cm"/>
      <inkml:brushProperty name="color" value="#FF0000"/>
    </inkml:brush>
  </inkml:definitions>
  <inkml:trace contextRef="#ctx0" brushRef="#br0">9452 11380 7212,'-32'-16'257,"-1"-1"1,3 2 0,1 2-3535,-6 2 675,-6 4 2591,6 8 0,-3 3 173,-2 0 0,-1 1 443,-3 0 1,2-1-606,11 1 0,5-2 731,-1-7-3139,21-2 2485,8-6 0,-2 5 0,3 0 1</inkml:trace>
  <inkml:trace contextRef="#ctx0" brushRef="#br0" timeOffset="1248">9361 11148 7269,'-4'0'2308,"2"0"-381,2 0-493,-23-11-851,14 8 246,-19-8 157,21 11 527,-2-1-1211,3 0-67,-1-2-44,4 1 10,-2 0-145,3 1 180,-1 0 369,1 1 807,0 0-1412,2-3-123,-1-2-34,24-23 140,4-2 0,5-2-562,-7 7 1,0 0 0,1-1 589,7-8 0,1-1 0,1 0-824,0 3 1,1 1-1,-1-2 817,-1-2 0,-1 0 0,2-1 4,-7 9 0,2-1 1,-1 1-1,0 0-627,6-9 0,-1 0 1,-1 1 644,-1 3 0,0 0 0,-1 1-15,-3 4 0,0 0 1,-2 1-27,5-7 1,2 0 32,4 2 1,5 0 0,-4 2-19,-6 1 0,1-1 77,-1 5 1,5-2 0,0 0 0,-3 1-86,-1 0 1,-3 1 0,1-1 7,-2 1 0,1 0 0,1 0 0,-3 1 0,2-1 0,-1 0 0,-2 2 0,9-8 0,-4 5 1780,-6 6-1747,-11 9 2997,-9 6-3254,-1 2 129,-1 0-6,0 0 1022,-1-1-1179,-1 2-459,-1 0-919,-3 10-1641,-21 28 1064,9-8 574,-1-5 1,-2-1 1432,-1-4 0,8-9 0,0-4 0</inkml:trace>
  <inkml:trace contextRef="#ctx0" brushRef="#br0" timeOffset="2163">10490 9833 6607,'-6'0'1928,"1"0"-805,5 0-921,-23-14 84,10 10 174,-21-11-200,17 12 502,-13 0-113,10 1-302,-8 0 303,12 1-44,0-1 559,-5-3-459,7 1-214,-4-2 304,3 2-269,6 1-56,-1 1-214,7 0-705,1 2 448,18-2 454,7-2 0,5-1-314,0 2 0,3 0-1134,13-2 0,0 0 994,-8 4 0,-2 0 11,0 0 0,-2 1-11,-1 0 0,-2 0 0,-2 0 0,-2 0 34,14 1-34,8 0 11,-18 1 11,9-1-11,-9 1 12,-10-2-23,-2 1 2066,-11-1-1954,-1 0-78,-2 0-34,-1 0 22,-2 4 68,0 7 22,-5 9 17,-5 4 0,-3 2-84,-11 16-191,7-13 1,-1 0 145,-7 8 0,5-3-34,2-5-235,4-6-269,3-1-2739,-3 11 0,4-10 2680,-5 4 0,9-18 0,1-6 0</inkml:trace>
  <inkml:trace contextRef="#ctx0" brushRef="#br0" timeOffset="4392">12112 11902 6854,'0'-3'1255,"0"0"605,0 3 101,-2-1 324,1 1-1209,-2-3-213,0 0-90,1 0 146,-2-3-504,2 2-180,1-12-179,20-22-6,-6 16 1,3-2-486,11-11 1,5-1 590,0 2 1,4 0-720,-4 8 0,2 0 1,1 0 677,0-2 1,0-1 0,2 1-460,-5 5 0,2 0 0,0 1 0,0-1 430,0-1 1,1 1 0,-1-1 0,1 1-29,0-1 1,1 0 0,0 0 0,0 0-31,0 0 0,0 1 0,0-1 0,0 1-23,-1 1 1,-1 0 0,0 1 0,-1 0-6,7-5 0,-1 1 0,-1 2 0,-6 3 0,-1 1 0,0 0-4,0 1 0,0 1 0,-3 2-2,-1 2 1,-2 1 208,5-2 0,-1 3-214,1 3 1608,3 0-1653,2-1-11,-3-1 2178,1-3-2200,-12 4-102,-1-1-694,-11 3 190,-4 3-2582,0 0 2701,-5 3 0,0 0 0,0 1 0</inkml:trace>
  <inkml:trace contextRef="#ctx0" brushRef="#br0" timeOffset="5072">13262 10621 18216,'-3'3'2689,"1"-1"-2656,6-2 34,13-9 46,17-6-57,-8 2 0,3-2-1204,5-1 1,3 0 1169,2-2 1,2 1 10,1 1 1,-1 1 84,-2 1 1,1 1-119,6 3 0,0 1-6,-9 4 0,-1 1 6,-3 0 0,-1 3-22,17 7 0,-28 0-1,2 7 1,-12 0 1801,-3 2-1790,-2 0 380,-2 3-336,-2 1 46,-1 1-46,-1 4-33,-1 2 34,-3 5-34,-2 3 0,-3 3-325,-2 5-348,1 3-716,-2 2 33,7-22 0,-1 0-1921,-6 22 3054,-2-8 0,6-17 1,1-9-1</inkml:trace>
  <inkml:trace contextRef="#ctx0" brushRef="#br0" timeOffset="8182">10893 15021 12468,'-25'-12'3171,"6"3"-3171,19 8 0,0-1 67,10-4 224,12-10-123,0-2 0,2-2-1128,10-2 0,2-1 1004,-7-1 1,2-3 0,3-2 82,-2 1 1,5-1 0,2-2 0,-1-1 0,-1 2-464,-6 3 0,0 0 0,-1 0 1,0 0-1,3-2 423,1-1 1,2-1 0,2-2 0,-1 1 0,-1 0 0,-1 2-64,-3 3 1,-1 0 0,-1 2 0,0 0-1,1 0-21,5-4 0,0 0 0,0 2 0,-1 0-112,-4 3 0,0 2 0,0-1 1,-1 1 113,2 0 1,0 0-1,-1 1 1,-2 1-61,1 1 0,-3 0 1,0 1-19,14-9 0,-5 4 17,-3 1 1390,-16 11-1334,-11 8 2742,-4 1-2552,-1 0-424,-8-5-1020,-2 20-228,-7-7-1723,0 22 3205,-2-5 0,8-8 0,1-5 0</inkml:trace>
  <inkml:trace contextRef="#ctx0" brushRef="#br0" timeOffset="8807">11981 13647 13387,'-45'15'3276,"9"-3"-1824,36-12-1340,2 0 370,33 0-180,9-8-1789,-4 1 0,3-1 1543,1-5 0,1-3-31,-11 4 0,1-1 0,1-1 1,0 0 65,7-4 1,0 0-1,-1 0-110,0 1 1,0 1-1,-3 1-48,3-4 0,-6 9 134,-9 24-11,-14 10-11,-9 10-11,-4-10 33,-4 13-55,-5-15 4,-4 12 1,-3 3-6,3-13 1,-2 1 255,-3 6 1,-2 3 0,2-2-274,1-2 1,1 0-413,-4 14 0,2-1-1408,7-2-1451,5 4 0,6-24 2457,0-6 1,0-8 0,0-5 0</inkml:trace>
  <inkml:trace contextRef="#ctx0" brushRef="#br0" timeOffset="16740">21596 14820 14719,'6'-31'528,"0"3"412,-6 13-581,1 2 78,-2-4 123,-4 5 583,-9-5-224,-7-1-571,0 0-214,0-7 146,9 18 67,2-12-134,0 11-22,0-24-1,-4-7-162,3 12 0,0-1-11,1 4 0,-1 2 5,-13-20-22,4 12-1639,5 7 1,1 0 1546,-10-17 97,8 12 1,0 0-555,4 4 0,1 1 549,-3-2 0,1-1-44,-1 1 0,0-1 83,-1 2 1,-1 0-12,1 1 0,-2 0 0,1 3 0,-1-1 39,-10-5 0,-1 0-39,7 7 0,-1 1 28,-13-10 0,-2-1 5,11 6 1,1-1 67,-7-9 0,2-1-73,8 8 0,2-3-19,1-3 1,1-4-1,1 3-37,3 7 0,0-1-11,-4-5 0,-3-3 0,0 5-29,-4 4 1,0 4 27,-1-2 1,0 2-51,1 6 1,0 2-28,-7-3 89,1 1 11,2-1 11,3-2-11,0-2 1,2-4-1,8 5 0,0 0-11,-9-12 0,10 11 0,0 0-11,-4-5 2788,1 0-2766,-4-3-11,7 6 11,-4-5 1578,6 7-1577,-1-1-1,-9-14-11,5 9 0,-6-9-34,-2-4-33,11 18 256,-6-10-178,10 12-11,2 2-11,-15-19 22,6 12-11,-7-7-11,11 10-123,3 10-605,8 2-920,1 8-235,2 5-145,0 7-829,2 6 2868,1 14 0,-1-14 0,2 2 0</inkml:trace>
  <inkml:trace contextRef="#ctx0" brushRef="#br0" timeOffset="17681">19739 12868 10675,'4'0'3276,"0"0"0,-4 0-584,1-1-2367,0-1-258,1-2-112,7-19 23,7-15 22,-6 16 0,1-1-6,1-3 1,1 0 10,5-11 1,-2 1-6,-4-10 11,5 3 0,-3 1-44,-11 2 27,3 16 0,1 0-38,-1-5 44,-3 6-23,-1 7-22,-2 6 1,0 5-80,0 2 35,0 1-57,0 0-11,0 1 22,3 0 1,1 1 112,12 9 22,3 1 56,13 9 112,5-2-67,7 1-56,-20-10 0,1-1 5,19 4 0,0-1-39,-19-3 1,0-2-12,11 3 0,-2 0-1703,-6 6-483,-10 0-1091,1 7 3219,-6-7 1,-6-4 0,-2-6-1</inkml:trace>
  <inkml:trace contextRef="#ctx0" brushRef="#br0" timeOffset="19299">25336 12713 16071,'-30'-27'665,"0"0"0,4 3 0,3 4-385,0 3 394,-7-4-204,-6-3-285,12 5 1,0 0-142,-15-12 96,16 9 0,1 0 96,-3-6-186,9 10 0,0-2 185,-4-6 1,0 0-527,4 5 1,-1-1 435,-8-9 1,0-1 117,6 8 0,1 2-229,0-1 0,-1-1 117,-6-7 0,0-3-136,3 8 0,0-2 0,1 1-10,-5-6 1,1 1-106,-4-4 1,2 4 87,2 3 1,-2 4-22,2 1 33,-1 3 0,-9-8 0,11 7 307,6 3 0,0-2-329,-7-16 22,0-1-34,1 1 23,4 12-112,-2 3-56,0 1 100,-3 3 1,0 2 213,0-2-146,1 1 16,3-1 1,-1-3-6,4 1 0,0 0 0,-4-8 0,-1-1-45,-4 4 0,0 1 0,7 4 1,0 2-149,-9 0 1,-1 2 113,7 3 1,1 1 56,-21-11 44,4 3-22,7 1 0,4 1 34,5 2 33,2-8-67,9 7 0,2-5-45,7-3 34,1 10-135,-3-8-1366,-9 12 1269,-5 1-2435,-14-6 874,12 5 1804,-10-12 0,24 16 0,-5-5 0</inkml:trace>
  <inkml:trace contextRef="#ctx0" brushRef="#br0" timeOffset="20269">23333 11242 15426,'23'-34'1596,"-8"9"1,0-1-1575,-1 3 1,0 1-221,2-5 0,-1 1 209,4-3-11,-1 1 0,0 1 149,-3 3-37,-1-5-43,-6 10-46,-1-3 22,-7 10 11,1 2 211,-1 2-245,0 2 46,0-1-46,0 3-11,0-4 0,0-6-11,0 12-11,0-12-22,-3 12 44,0-5-22,-1 0 33,2 5 12,1-1-23,0-2-11,-1-2-45,-1-11-56,0 13 34,-1-16 45,3 18 22,0-11 0,1 7-34,0-5-100,1 1 44,5 1-11,5 1 12,8 6 10,8 1 40,14 8 0,8 5 42,-15-1 1,0 2 0,3 0-824,2 1 1,3 1 0,-1 1 0,-2 0 223,2 2 0,-3 0 1,-1 1-231,-3-1 1,-1 0 0,-4-2-814,-4-2 1,-3-1 1063,10 4 1,-16-9-1,-9-5 1</inkml:trace>
  <inkml:trace contextRef="#ctx0" brushRef="#br0" timeOffset="24072">26592 7885 11067,'-23'-10'2387,"3"-1"-2006,9 3 55,1-2-55,-2-2-302,5 3-46,1-5-89,6 3-89,13-2 100,-3 6-34,10 1-10,-6 6 22,0 0-1,-1 4 46,-2 4-45,-1 3 0,-3 6 56,-3-3 134,-9-1-34,-6-4 34,-8-6-44,-3-2-1,1-1 12,-2-14-90,9 3 33,1-13-33,10 6-22,2-5 33,6 7 157,8-1-89,-2 12-79,3 1-34,-7 9 34,-1 5 90,-3 16 0,-1 4 145,-13 5-123,1-14 146,-13-9-113,11-10 1,0-2-23,7-10-123,2 1-33,2-9-1,1 5 0,0 2-78,4 3 112,0 4 124,7 4-35,-1 13-10,0 8-1,-4 2 34,-4 3-56,-4-14 34,-3 0 134,-11-9 0,-2-2-157,0-5-67,5-3-100,11-11-24,1 5 57,4-5 11,4 10-101,11 0 90,2 5-68,1 1-10,-3 2 145,-6 10 0,-4-2-12,-1 7 35,-5-2 111,-2-5 35,0-1 212,0-6-135,0-8-268,2-1-34,2-9 33,4 1 1,3-2-23,1-8 11,3 14 23,2-12-67,-4 22-12,-3-7-280,-6 9 224,-2 5 303,0 6-112,0-1 135,1 5 89,-2-10-202,0-1 11,0-3-1926,-1-1 816,0 4-2245,-18 0 2457,2 1 1,-4-2 0,8-3 0</inkml:trace>
  <inkml:trace contextRef="#ctx0" brushRef="#br0" timeOffset="29322">9137 8252 7201,'0'0'0</inkml:trace>
  <inkml:trace contextRef="#ctx0" brushRef="#br0" timeOffset="30342">13673 8091 9577,'2'-4'3276,"0"2"-815,-2 2-2282,-7-12-101,-8 5-425,-3-6-1322,-4 9 1669,-16 3 0,22 1 0,-14 0 0</inkml:trace>
  <inkml:trace contextRef="#ctx0" brushRef="#br0" timeOffset="30980">9035 8164 8758,'-18'25'0,"0"0"0,-11 15 0</inkml:trace>
  <inkml:trace contextRef="#ctx0" brushRef="#br0" timeOffset="31922">19126 8085 10641,'5'4'3276,"-1"-1"-1028,-4-3-1822,0 0-3703,1 4 3250,-3 5 0,2-3 0,-2 2 1</inkml:trace>
  <inkml:trace contextRef="#ctx0" brushRef="#br0" timeOffset="33356">20837 8128 9845,'-14'-4'1928,"1"1"380,7 2-1726,3 1 830,43 9-1208,-7-2 1,10 0 0,3-1 0,-2 0-1025,-4-2 1,-1-2 0,2 1 0,3 0 820,-2 1 0,3 2 1,1 0-1,2 0 0,1-1 1,0-2 7,-3-1 1,1-2-1,2 0 1,-1-2 0,0 1-1,-1 0 1,-2 1-244,0 1 0,-3 0 0,-1 0 0,0 0 0,2 0 0,3-1 325,-1 0 0,5 0 0,1-1 0,1 0 0,-1 0 0,-2 0 0,-2 0 0,-5 0-252,7 0 0,-5 0 0,-2 0 0,2 0 228,4-1 0,1 1 0,-2 0 1,-5 0-18,1 1 1,-2 0-286,-4-1 0,1 1 0,-1 1 246,8 5 1,1 2 260,-5-5 1,2 0 0,-1 0-300,-6 4 1,-2 0 0,1-1-131,1-1 0,0-2 1,0 0 62,0 0 1,-1 0 0,0-1-126,12 1 0,-2-1 23,-8 0 0,-3-1 242,10 1-3323,-43 7 3083,-30-4 1,2 3 0,-5-5-1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0627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5345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685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80599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Euclidean distance : vectors u, v of dimension N</a:t>
            </a:r>
          </a:p>
          <a:p>
            <a:r>
              <a:rPr dirty="0"/>
              <a:t>sqrt (</a:t>
            </a:r>
            <a:r>
              <a:rPr dirty="0" err="1"/>
              <a:t>sum_i</a:t>
            </a:r>
            <a:r>
              <a:rPr dirty="0"/>
              <a:t> to N ( | </a:t>
            </a:r>
            <a:r>
              <a:rPr dirty="0" err="1"/>
              <a:t>u</a:t>
            </a:r>
            <a:r>
              <a:rPr baseline="-5999" dirty="0" err="1"/>
              <a:t>i</a:t>
            </a:r>
            <a:r>
              <a:rPr dirty="0"/>
              <a:t> - v</a:t>
            </a:r>
            <a:r>
              <a:rPr baseline="-5999" dirty="0"/>
              <a:t>i</a:t>
            </a:r>
            <a:r>
              <a:rPr dirty="0"/>
              <a:t>|</a:t>
            </a:r>
            <a:r>
              <a:rPr baseline="31999" dirty="0"/>
              <a:t>2</a:t>
            </a:r>
            <a:r>
              <a:rPr dirty="0"/>
              <a:t>  ) )</a:t>
            </a:r>
          </a:p>
          <a:p>
            <a:r>
              <a:rPr dirty="0"/>
              <a:t>A to B is   sqrt of | 2-10 |</a:t>
            </a:r>
            <a:r>
              <a:rPr baseline="31999" dirty="0"/>
              <a:t>2 </a:t>
            </a:r>
            <a:r>
              <a:rPr dirty="0"/>
              <a:t>+ | 4-15 |</a:t>
            </a:r>
            <a:r>
              <a:rPr baseline="31999" dirty="0"/>
              <a:t>2</a:t>
            </a:r>
            <a:r>
              <a:rPr dirty="0"/>
              <a:t> = 13.6</a:t>
            </a:r>
          </a:p>
          <a:p>
            <a:r>
              <a:rPr dirty="0"/>
              <a:t>B to C is   sqrt of | 10-14 |</a:t>
            </a:r>
            <a:r>
              <a:rPr baseline="31999" dirty="0"/>
              <a:t>2 </a:t>
            </a:r>
            <a:r>
              <a:rPr dirty="0"/>
              <a:t>+ | 15-10 |</a:t>
            </a:r>
            <a:r>
              <a:rPr baseline="31999" dirty="0"/>
              <a:t>2</a:t>
            </a:r>
            <a:r>
              <a:rPr dirty="0"/>
              <a:t> = 6.4</a:t>
            </a:r>
          </a:p>
          <a:p>
            <a:endParaRPr dirty="0"/>
          </a:p>
          <a:p>
            <a:r>
              <a:rPr dirty="0"/>
              <a:t>A = Superb, B = Good, C=Disappointing</a:t>
            </a:r>
          </a:p>
          <a:p>
            <a:r>
              <a:rPr dirty="0"/>
              <a:t>Goal: related words are close, and unrelated words are far apart.  </a:t>
            </a:r>
          </a:p>
          <a:p>
            <a:r>
              <a:rPr dirty="0"/>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99980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15049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107</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108</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109</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110</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111</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112</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113</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97022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114</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116</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120</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121</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002573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127</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131</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132</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16725AFE-A141-6245-ADDB-0375406D4018}" type="slidenum">
              <a:rPr lang="en-US" smtClean="0"/>
              <a:t>137</a:t>
            </a:fld>
            <a:endParaRPr lang="en-US"/>
          </a:p>
        </p:txBody>
      </p:sp>
    </p:spTree>
    <p:extLst>
      <p:ext uri="{BB962C8B-B14F-4D97-AF65-F5344CB8AC3E}">
        <p14:creationId xmlns:p14="http://schemas.microsoft.com/office/powerpoint/2010/main" val="4145341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138</a:t>
            </a:fld>
            <a:endParaRPr lang="en-US"/>
          </a:p>
        </p:txBody>
      </p:sp>
    </p:spTree>
    <p:extLst>
      <p:ext uri="{BB962C8B-B14F-4D97-AF65-F5344CB8AC3E}">
        <p14:creationId xmlns:p14="http://schemas.microsoft.com/office/powerpoint/2010/main" val="529921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139</a:t>
            </a:fld>
            <a:endParaRPr lang="en-US"/>
          </a:p>
        </p:txBody>
      </p:sp>
    </p:spTree>
    <p:extLst>
      <p:ext uri="{BB962C8B-B14F-4D97-AF65-F5344CB8AC3E}">
        <p14:creationId xmlns:p14="http://schemas.microsoft.com/office/powerpoint/2010/main" val="435506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www.wired.com</a:t>
            </a:r>
            <a:r>
              <a:rPr lang="en-US" dirty="0"/>
              <a:t>/story/ai-text-generator-too-dangerous-to-make-public/</a:t>
            </a:r>
          </a:p>
        </p:txBody>
      </p:sp>
      <p:sp>
        <p:nvSpPr>
          <p:cNvPr id="4" name="Slide Number Placeholder 3"/>
          <p:cNvSpPr>
            <a:spLocks noGrp="1"/>
          </p:cNvSpPr>
          <p:nvPr>
            <p:ph type="sldNum" sz="quarter" idx="5"/>
          </p:nvPr>
        </p:nvSpPr>
        <p:spPr/>
        <p:txBody>
          <a:bodyPr/>
          <a:lstStyle/>
          <a:p>
            <a:fld id="{16725AFE-A141-6245-ADDB-0375406D4018}" type="slidenum">
              <a:rPr lang="en-US" smtClean="0"/>
              <a:t>143</a:t>
            </a:fld>
            <a:endParaRPr lang="en-US"/>
          </a:p>
        </p:txBody>
      </p:sp>
    </p:spTree>
    <p:extLst>
      <p:ext uri="{BB962C8B-B14F-4D97-AF65-F5344CB8AC3E}">
        <p14:creationId xmlns:p14="http://schemas.microsoft.com/office/powerpoint/2010/main" val="3713248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145</a:t>
            </a:fld>
            <a:endParaRPr lang="en-US"/>
          </a:p>
        </p:txBody>
      </p:sp>
    </p:spTree>
    <p:extLst>
      <p:ext uri="{BB962C8B-B14F-4D97-AF65-F5344CB8AC3E}">
        <p14:creationId xmlns:p14="http://schemas.microsoft.com/office/powerpoint/2010/main" val="37145327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146</a:t>
            </a:fld>
            <a:endParaRPr lang="en-US"/>
          </a:p>
        </p:txBody>
      </p:sp>
    </p:spTree>
    <p:extLst>
      <p:ext uri="{BB962C8B-B14F-4D97-AF65-F5344CB8AC3E}">
        <p14:creationId xmlns:p14="http://schemas.microsoft.com/office/powerpoint/2010/main" val="240131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79718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/blog/improving-language-model-behavior/</a:t>
            </a:r>
          </a:p>
        </p:txBody>
      </p:sp>
      <p:sp>
        <p:nvSpPr>
          <p:cNvPr id="4" name="Slide Number Placeholder 3"/>
          <p:cNvSpPr>
            <a:spLocks noGrp="1"/>
          </p:cNvSpPr>
          <p:nvPr>
            <p:ph type="sldNum" sz="quarter" idx="5"/>
          </p:nvPr>
        </p:nvSpPr>
        <p:spPr/>
        <p:txBody>
          <a:bodyPr/>
          <a:lstStyle/>
          <a:p>
            <a:fld id="{16725AFE-A141-6245-ADDB-0375406D4018}" type="slidenum">
              <a:rPr lang="en-US" smtClean="0"/>
              <a:t>147</a:t>
            </a:fld>
            <a:endParaRPr lang="en-US"/>
          </a:p>
        </p:txBody>
      </p:sp>
    </p:spTree>
    <p:extLst>
      <p:ext uri="{BB962C8B-B14F-4D97-AF65-F5344CB8AC3E}">
        <p14:creationId xmlns:p14="http://schemas.microsoft.com/office/powerpoint/2010/main" val="176836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481880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112824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customXml" Target="../ink/ink7.xm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customXml" Target="../ink/ink8.xml"/><Relationship Id="rId4" Type="http://schemas.openxmlformats.org/officeDocument/2006/relationships/image" Target="../media/image69.emf"/></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customXml" Target="../ink/ink9.xml"/><Relationship Id="rId4" Type="http://schemas.openxmlformats.org/officeDocument/2006/relationships/image" Target="../media/image7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11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11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customXml" Target="../ink/ink10.xml"/></Relationships>
</file>

<file path=ppt/slides/_rels/slide11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customXml" Target="../ink/ink11.xml"/></Relationships>
</file>

<file path=ppt/slides/_rels/slide11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12.xml"/></Relationships>
</file>

<file path=ppt/slides/_rels/slide1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customXml" Target="../ink/ink14.xml"/><Relationship Id="rId4" Type="http://schemas.openxmlformats.org/officeDocument/2006/relationships/image" Target="../media/image84.emf"/></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94.tif"/><Relationship Id="rId3" Type="http://schemas.openxmlformats.org/officeDocument/2006/relationships/image" Target="../media/image89.jpeg"/><Relationship Id="rId7"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 Id="rId9" Type="http://schemas.openxmlformats.org/officeDocument/2006/relationships/image" Target="../media/image95.tif"/></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customXml" Target="../ink/ink15.xml"/></Relationships>
</file>

<file path=ppt/slides/_rels/slide12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customXml" Target="../ink/ink1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2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customXml" Target="../ink/ink23.xml"/></Relationships>
</file>

<file path=ppt/slides/_rels/slide13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112.emf"/><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4.jpeg"/><Relationship Id="rId7" Type="http://schemas.openxmlformats.org/officeDocument/2006/relationships/customXml" Target="../ink/ink25.xml"/><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www.theverge.com/2016/3/23/11290200/tay-ai-chatbot-released-microsoft" TargetMode="External"/><Relationship Id="rId5" Type="http://schemas.openxmlformats.org/officeDocument/2006/relationships/image" Target="../media/image116.png"/><Relationship Id="rId4" Type="http://schemas.openxmlformats.org/officeDocument/2006/relationships/image" Target="../media/image115.png"/></Relationships>
</file>

<file path=ppt/slides/_rels/slide1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customXml" Target="../ink/ink26.xml"/></Relationships>
</file>

<file path=ppt/slides/_rels/slide13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customXml" Target="../ink/ink2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122.jpe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4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6.png"/><Relationship Id="rId7"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www.wired.com/story/tech-firms-move-to-put-ethical-guard-rails-around-ai/" TargetMode="External"/><Relationship Id="rId5" Type="http://schemas.openxmlformats.org/officeDocument/2006/relationships/hyperlink" Target="https://www.wired.com/story/artificial-intelligence-seeks-an-ethical-conscience/" TargetMode="External"/><Relationship Id="rId10" Type="http://schemas.openxmlformats.org/officeDocument/2006/relationships/image" Target="../media/image129.png"/><Relationship Id="rId4" Type="http://schemas.openxmlformats.org/officeDocument/2006/relationships/hyperlink" Target="https://blog.openai.com/language-unsupervised/" TargetMode="External"/><Relationship Id="rId9" Type="http://schemas.openxmlformats.org/officeDocument/2006/relationships/customXml" Target="../ink/ink29.xml"/></Relationships>
</file>

<file path=ppt/slides/_rels/slide14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customXml" Target="../ink/ink31.xml"/></Relationships>
</file>

<file path=ppt/slides/_rels/slide1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4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49.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customXml" Target="../ink/ink34.xml"/></Relationships>
</file>

<file path=ppt/slides/_rels/slide1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tif"/><Relationship Id="rId4" Type="http://schemas.openxmlformats.org/officeDocument/2006/relationships/image" Target="../media/image21.t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48.tiff"/><Relationship Id="rId7" Type="http://schemas.openxmlformats.org/officeDocument/2006/relationships/hyperlink" Target="http://www.fasttext.cc/" TargetMode="External"/><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50.png"/><Relationship Id="rId4" Type="http://schemas.openxmlformats.org/officeDocument/2006/relationships/image" Target="../media/image49.tiff"/><Relationship Id="rId9" Type="http://schemas.openxmlformats.org/officeDocument/2006/relationships/hyperlink" Target="https://github.com/plasticityai/magnitud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54.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2" Type="http://schemas.openxmlformats.org/officeDocument/2006/relationships/hyperlink" Target="https://colab.research.google.com/drive/19iOTYgRn3bBAJIigHH8aK7ipYSYgy75x?usp=sharing"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148352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100</a:t>
            </a:fld>
            <a:endParaRPr lang="en-US"/>
          </a:p>
        </p:txBody>
      </p:sp>
    </p:spTree>
    <p:extLst>
      <p:ext uri="{BB962C8B-B14F-4D97-AF65-F5344CB8AC3E}">
        <p14:creationId xmlns:p14="http://schemas.microsoft.com/office/powerpoint/2010/main" val="6669030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2102443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Solving Analogy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6952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err="1"/>
              <a:t>How</a:t>
            </a:r>
            <a:r>
              <a:rPr lang="es-ES_tradnl" sz="2400" b="1" dirty="0"/>
              <a:t> 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105</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F40FE1E-4BB6-79F7-0E34-11412CC2ED6D}"/>
                  </a:ext>
                </a:extLst>
              </p14:cNvPr>
              <p14:cNvContentPartPr/>
              <p14:nvPr/>
            </p14:nvContentPartPr>
            <p14:xfrm>
              <a:off x="1945080" y="2208240"/>
              <a:ext cx="6307560" cy="1445400"/>
            </p14:xfrm>
          </p:contentPart>
        </mc:Choice>
        <mc:Fallback>
          <p:pic>
            <p:nvPicPr>
              <p:cNvPr id="5" name="Ink 4">
                <a:extLst>
                  <a:ext uri="{FF2B5EF4-FFF2-40B4-BE49-F238E27FC236}">
                    <a16:creationId xmlns:a16="http://schemas.microsoft.com/office/drawing/2014/main" id="{DF40FE1E-4BB6-79F7-0E34-11412CC2ED6D}"/>
                  </a:ext>
                </a:extLst>
              </p:cNvPr>
              <p:cNvPicPr/>
              <p:nvPr/>
            </p:nvPicPr>
            <p:blipFill>
              <a:blip r:embed="rId5"/>
              <a:stretch>
                <a:fillRect/>
              </a:stretch>
            </p:blipFill>
            <p:spPr>
              <a:xfrm>
                <a:off x="1928880" y="2192040"/>
                <a:ext cx="6339960" cy="1477800"/>
              </a:xfrm>
              <a:prstGeom prst="rect">
                <a:avLst/>
              </a:prstGeom>
            </p:spPr>
          </p:pic>
        </mc:Fallback>
      </mc:AlternateContent>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106</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2019F5D5-ABD7-281B-F93F-9063BE326A3F}"/>
                  </a:ext>
                </a:extLst>
              </p14:cNvPr>
              <p14:cNvContentPartPr/>
              <p14:nvPr/>
            </p14:nvContentPartPr>
            <p14:xfrm>
              <a:off x="7347240" y="5758200"/>
              <a:ext cx="3016800" cy="665640"/>
            </p14:xfrm>
          </p:contentPart>
        </mc:Choice>
        <mc:Fallback>
          <p:pic>
            <p:nvPicPr>
              <p:cNvPr id="6" name="Ink 5">
                <a:extLst>
                  <a:ext uri="{FF2B5EF4-FFF2-40B4-BE49-F238E27FC236}">
                    <a16:creationId xmlns:a16="http://schemas.microsoft.com/office/drawing/2014/main" id="{2019F5D5-ABD7-281B-F93F-9063BE326A3F}"/>
                  </a:ext>
                </a:extLst>
              </p:cNvPr>
              <p:cNvPicPr/>
              <p:nvPr/>
            </p:nvPicPr>
            <p:blipFill>
              <a:blip r:embed="rId6"/>
              <a:stretch>
                <a:fillRect/>
              </a:stretch>
            </p:blipFill>
            <p:spPr>
              <a:xfrm>
                <a:off x="7331040" y="5742000"/>
                <a:ext cx="3049200" cy="698040"/>
              </a:xfrm>
              <a:prstGeom prst="rect">
                <a:avLst/>
              </a:prstGeom>
            </p:spPr>
          </p:pic>
        </mc:Fallback>
      </mc:AlternateContent>
    </p:spTree>
    <p:extLst>
      <p:ext uri="{BB962C8B-B14F-4D97-AF65-F5344CB8AC3E}">
        <p14:creationId xmlns:p14="http://schemas.microsoft.com/office/powerpoint/2010/main" val="879285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109</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43F3168-6FA8-E66F-E689-1CB64495A69C}"/>
                  </a:ext>
                </a:extLst>
              </p14:cNvPr>
              <p14:cNvContentPartPr/>
              <p14:nvPr/>
            </p14:nvContentPartPr>
            <p14:xfrm>
              <a:off x="3211920" y="2779920"/>
              <a:ext cx="6388560" cy="2628000"/>
            </p14:xfrm>
          </p:contentPart>
        </mc:Choice>
        <mc:Fallback>
          <p:pic>
            <p:nvPicPr>
              <p:cNvPr id="6" name="Ink 5">
                <a:extLst>
                  <a:ext uri="{FF2B5EF4-FFF2-40B4-BE49-F238E27FC236}">
                    <a16:creationId xmlns:a16="http://schemas.microsoft.com/office/drawing/2014/main" id="{943F3168-6FA8-E66F-E689-1CB64495A69C}"/>
                  </a:ext>
                </a:extLst>
              </p:cNvPr>
              <p:cNvPicPr/>
              <p:nvPr/>
            </p:nvPicPr>
            <p:blipFill>
              <a:blip r:embed="rId6"/>
              <a:stretch>
                <a:fillRect/>
              </a:stretch>
            </p:blipFill>
            <p:spPr>
              <a:xfrm>
                <a:off x="3195720" y="2763720"/>
                <a:ext cx="6420960" cy="2660400"/>
              </a:xfrm>
              <a:prstGeom prst="rect">
                <a:avLst/>
              </a:prstGeom>
            </p:spPr>
          </p:pic>
        </mc:Fallback>
      </mc:AlternateContent>
    </p:spTree>
    <p:extLst>
      <p:ext uri="{BB962C8B-B14F-4D97-AF65-F5344CB8AC3E}">
        <p14:creationId xmlns:p14="http://schemas.microsoft.com/office/powerpoint/2010/main" val="356670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16177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6F9E180-26D4-3DB8-1417-1A1B2692AF81}"/>
                  </a:ext>
                </a:extLst>
              </p14:cNvPr>
              <p14:cNvContentPartPr/>
              <p14:nvPr/>
            </p14:nvContentPartPr>
            <p14:xfrm>
              <a:off x="6429600" y="889560"/>
              <a:ext cx="3610440" cy="5054760"/>
            </p14:xfrm>
          </p:contentPart>
        </mc:Choice>
        <mc:Fallback>
          <p:pic>
            <p:nvPicPr>
              <p:cNvPr id="3" name="Ink 2">
                <a:extLst>
                  <a:ext uri="{FF2B5EF4-FFF2-40B4-BE49-F238E27FC236}">
                    <a16:creationId xmlns:a16="http://schemas.microsoft.com/office/drawing/2014/main" id="{26F9E180-26D4-3DB8-1417-1A1B2692AF81}"/>
                  </a:ext>
                </a:extLst>
              </p:cNvPr>
              <p:cNvPicPr/>
              <p:nvPr/>
            </p:nvPicPr>
            <p:blipFill>
              <a:blip r:embed="rId5"/>
              <a:stretch>
                <a:fillRect/>
              </a:stretch>
            </p:blipFill>
            <p:spPr>
              <a:xfrm>
                <a:off x="6413400" y="873360"/>
                <a:ext cx="3642840" cy="5087160"/>
              </a:xfrm>
              <a:prstGeom prst="rect">
                <a:avLst/>
              </a:prstGeom>
            </p:spPr>
          </p:pic>
        </mc:Fallback>
      </mc:AlternateContent>
    </p:spTree>
    <p:extLst>
      <p:ext uri="{BB962C8B-B14F-4D97-AF65-F5344CB8AC3E}">
        <p14:creationId xmlns:p14="http://schemas.microsoft.com/office/powerpoint/2010/main" val="1351264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8F6810F-8841-85A5-F23E-3E1A41FA5558}"/>
                  </a:ext>
                </a:extLst>
              </p14:cNvPr>
              <p14:cNvContentPartPr/>
              <p14:nvPr/>
            </p14:nvContentPartPr>
            <p14:xfrm>
              <a:off x="3185280" y="903960"/>
              <a:ext cx="5449680" cy="1818720"/>
            </p14:xfrm>
          </p:contentPart>
        </mc:Choice>
        <mc:Fallback>
          <p:pic>
            <p:nvPicPr>
              <p:cNvPr id="3" name="Ink 2">
                <a:extLst>
                  <a:ext uri="{FF2B5EF4-FFF2-40B4-BE49-F238E27FC236}">
                    <a16:creationId xmlns:a16="http://schemas.microsoft.com/office/drawing/2014/main" id="{B8F6810F-8841-85A5-F23E-3E1A41FA5558}"/>
                  </a:ext>
                </a:extLst>
              </p:cNvPr>
              <p:cNvPicPr/>
              <p:nvPr/>
            </p:nvPicPr>
            <p:blipFill>
              <a:blip r:embed="rId5"/>
              <a:stretch>
                <a:fillRect/>
              </a:stretch>
            </p:blipFill>
            <p:spPr>
              <a:xfrm>
                <a:off x="3169080" y="887760"/>
                <a:ext cx="5482080" cy="1851120"/>
              </a:xfrm>
              <a:prstGeom prst="rect">
                <a:avLst/>
              </a:prstGeom>
            </p:spPr>
          </p:pic>
        </mc:Fallback>
      </mc:AlternateContent>
    </p:spTree>
    <p:extLst>
      <p:ext uri="{BB962C8B-B14F-4D97-AF65-F5344CB8AC3E}">
        <p14:creationId xmlns:p14="http://schemas.microsoft.com/office/powerpoint/2010/main" val="20175783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CB31CAA-0222-C8A2-41D5-B9D76B08E52A}"/>
                  </a:ext>
                </a:extLst>
              </p14:cNvPr>
              <p14:cNvContentPartPr/>
              <p14:nvPr/>
            </p14:nvContentPartPr>
            <p14:xfrm>
              <a:off x="657000" y="1670400"/>
              <a:ext cx="11197080" cy="4199040"/>
            </p14:xfrm>
          </p:contentPart>
        </mc:Choice>
        <mc:Fallback>
          <p:pic>
            <p:nvPicPr>
              <p:cNvPr id="4" name="Ink 3">
                <a:extLst>
                  <a:ext uri="{FF2B5EF4-FFF2-40B4-BE49-F238E27FC236}">
                    <a16:creationId xmlns:a16="http://schemas.microsoft.com/office/drawing/2014/main" id="{2CB31CAA-0222-C8A2-41D5-B9D76B08E52A}"/>
                  </a:ext>
                </a:extLst>
              </p:cNvPr>
              <p:cNvPicPr/>
              <p:nvPr/>
            </p:nvPicPr>
            <p:blipFill>
              <a:blip r:embed="rId5"/>
              <a:stretch>
                <a:fillRect/>
              </a:stretch>
            </p:blipFill>
            <p:spPr>
              <a:xfrm>
                <a:off x="640800" y="1654200"/>
                <a:ext cx="11229480" cy="4231440"/>
              </a:xfrm>
              <a:prstGeom prst="rect">
                <a:avLst/>
              </a:prstGeom>
            </p:spPr>
          </p:pic>
        </mc:Fallback>
      </mc:AlternateContent>
    </p:spTree>
    <p:extLst>
      <p:ext uri="{BB962C8B-B14F-4D97-AF65-F5344CB8AC3E}">
        <p14:creationId xmlns:p14="http://schemas.microsoft.com/office/powerpoint/2010/main" val="16371308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351671A-6528-B78C-096A-09D684536118}"/>
                  </a:ext>
                </a:extLst>
              </p14:cNvPr>
              <p14:cNvContentPartPr/>
              <p14:nvPr/>
            </p14:nvContentPartPr>
            <p14:xfrm>
              <a:off x="2779560" y="2580840"/>
              <a:ext cx="6594480" cy="2594160"/>
            </p14:xfrm>
          </p:contentPart>
        </mc:Choice>
        <mc:Fallback>
          <p:pic>
            <p:nvPicPr>
              <p:cNvPr id="3" name="Ink 2">
                <a:extLst>
                  <a:ext uri="{FF2B5EF4-FFF2-40B4-BE49-F238E27FC236}">
                    <a16:creationId xmlns:a16="http://schemas.microsoft.com/office/drawing/2014/main" id="{9351671A-6528-B78C-096A-09D684536118}"/>
                  </a:ext>
                </a:extLst>
              </p:cNvPr>
              <p:cNvPicPr/>
              <p:nvPr/>
            </p:nvPicPr>
            <p:blipFill>
              <a:blip r:embed="rId4"/>
              <a:stretch>
                <a:fillRect/>
              </a:stretch>
            </p:blipFill>
            <p:spPr>
              <a:xfrm>
                <a:off x="2763360" y="2564640"/>
                <a:ext cx="6626880" cy="2626560"/>
              </a:xfrm>
              <a:prstGeom prst="rect">
                <a:avLst/>
              </a:prstGeom>
            </p:spPr>
          </p:pic>
        </mc:Fallback>
      </mc:AlternateContent>
    </p:spTree>
    <p:extLst>
      <p:ext uri="{BB962C8B-B14F-4D97-AF65-F5344CB8AC3E}">
        <p14:creationId xmlns:p14="http://schemas.microsoft.com/office/powerpoint/2010/main" val="2158467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44D1051-914B-A802-4965-3B12CB27AD94}"/>
                  </a:ext>
                </a:extLst>
              </p14:cNvPr>
              <p14:cNvContentPartPr/>
              <p14:nvPr/>
            </p14:nvContentPartPr>
            <p14:xfrm>
              <a:off x="3798720" y="2718000"/>
              <a:ext cx="1814760" cy="1852920"/>
            </p14:xfrm>
          </p:contentPart>
        </mc:Choice>
        <mc:Fallback>
          <p:pic>
            <p:nvPicPr>
              <p:cNvPr id="6" name="Ink 5">
                <a:extLst>
                  <a:ext uri="{FF2B5EF4-FFF2-40B4-BE49-F238E27FC236}">
                    <a16:creationId xmlns:a16="http://schemas.microsoft.com/office/drawing/2014/main" id="{D44D1051-914B-A802-4965-3B12CB27AD94}"/>
                  </a:ext>
                </a:extLst>
              </p:cNvPr>
              <p:cNvPicPr/>
              <p:nvPr/>
            </p:nvPicPr>
            <p:blipFill>
              <a:blip r:embed="rId6"/>
              <a:stretch>
                <a:fillRect/>
              </a:stretch>
            </p:blipFill>
            <p:spPr>
              <a:xfrm>
                <a:off x="3782520" y="2701800"/>
                <a:ext cx="1840320" cy="1878480"/>
              </a:xfrm>
              <a:prstGeom prst="rect">
                <a:avLst/>
              </a:prstGeom>
            </p:spPr>
          </p:pic>
        </mc:Fallback>
      </mc:AlternateContent>
    </p:spTree>
    <p:extLst>
      <p:ext uri="{BB962C8B-B14F-4D97-AF65-F5344CB8AC3E}">
        <p14:creationId xmlns:p14="http://schemas.microsoft.com/office/powerpoint/2010/main" val="3678551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 for Sociology</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54900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120394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120</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D236DAA-550C-9AF8-0932-0EE47A3D39B3}"/>
                  </a:ext>
                </a:extLst>
              </p14:cNvPr>
              <p14:cNvContentPartPr/>
              <p14:nvPr/>
            </p14:nvContentPartPr>
            <p14:xfrm>
              <a:off x="2102760" y="3249000"/>
              <a:ext cx="2332440" cy="2666160"/>
            </p14:xfrm>
          </p:contentPart>
        </mc:Choice>
        <mc:Fallback>
          <p:pic>
            <p:nvPicPr>
              <p:cNvPr id="3" name="Ink 2">
                <a:extLst>
                  <a:ext uri="{FF2B5EF4-FFF2-40B4-BE49-F238E27FC236}">
                    <a16:creationId xmlns:a16="http://schemas.microsoft.com/office/drawing/2014/main" id="{AD236DAA-550C-9AF8-0932-0EE47A3D39B3}"/>
                  </a:ext>
                </a:extLst>
              </p:cNvPr>
              <p:cNvPicPr/>
              <p:nvPr/>
            </p:nvPicPr>
            <p:blipFill>
              <a:blip r:embed="rId5"/>
              <a:stretch>
                <a:fillRect/>
              </a:stretch>
            </p:blipFill>
            <p:spPr>
              <a:xfrm>
                <a:off x="2086560" y="3232800"/>
                <a:ext cx="2364840" cy="2698560"/>
              </a:xfrm>
              <a:prstGeom prst="rect">
                <a:avLst/>
              </a:prstGeom>
            </p:spPr>
          </p:pic>
        </mc:Fallback>
      </mc:AlternateContent>
    </p:spTree>
    <p:extLst>
      <p:ext uri="{BB962C8B-B14F-4D97-AF65-F5344CB8AC3E}">
        <p14:creationId xmlns:p14="http://schemas.microsoft.com/office/powerpoint/2010/main" val="21031287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E85FDBA6-8240-6424-86F4-5D309A777972}"/>
                  </a:ext>
                </a:extLst>
              </p14:cNvPr>
              <p14:cNvContentPartPr/>
              <p14:nvPr/>
            </p14:nvContentPartPr>
            <p14:xfrm>
              <a:off x="321480" y="1279800"/>
              <a:ext cx="10090440" cy="5397480"/>
            </p14:xfrm>
          </p:contentPart>
        </mc:Choice>
        <mc:Fallback>
          <p:pic>
            <p:nvPicPr>
              <p:cNvPr id="9" name="Ink 8">
                <a:extLst>
                  <a:ext uri="{FF2B5EF4-FFF2-40B4-BE49-F238E27FC236}">
                    <a16:creationId xmlns:a16="http://schemas.microsoft.com/office/drawing/2014/main" id="{E85FDBA6-8240-6424-86F4-5D309A777972}"/>
                  </a:ext>
                </a:extLst>
              </p:cNvPr>
              <p:cNvPicPr/>
              <p:nvPr/>
            </p:nvPicPr>
            <p:blipFill>
              <a:blip r:embed="rId8"/>
              <a:stretch>
                <a:fillRect/>
              </a:stretch>
            </p:blipFill>
            <p:spPr>
              <a:xfrm>
                <a:off x="305280" y="1263600"/>
                <a:ext cx="10122840" cy="5429880"/>
              </a:xfrm>
              <a:prstGeom prst="rect">
                <a:avLst/>
              </a:prstGeom>
            </p:spPr>
          </p:pic>
        </mc:Fallback>
      </mc:AlternateContent>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123</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8493E5C-DCB2-05C2-E38A-593D4B75B4B3}"/>
                  </a:ext>
                </a:extLst>
              </p14:cNvPr>
              <p14:cNvContentPartPr/>
              <p14:nvPr/>
            </p14:nvContentPartPr>
            <p14:xfrm>
              <a:off x="984600" y="1638000"/>
              <a:ext cx="7883640" cy="2983680"/>
            </p14:xfrm>
          </p:contentPart>
        </mc:Choice>
        <mc:Fallback>
          <p:pic>
            <p:nvPicPr>
              <p:cNvPr id="4" name="Ink 3">
                <a:extLst>
                  <a:ext uri="{FF2B5EF4-FFF2-40B4-BE49-F238E27FC236}">
                    <a16:creationId xmlns:a16="http://schemas.microsoft.com/office/drawing/2014/main" id="{68493E5C-DCB2-05C2-E38A-593D4B75B4B3}"/>
                  </a:ext>
                </a:extLst>
              </p:cNvPr>
              <p:cNvPicPr/>
              <p:nvPr/>
            </p:nvPicPr>
            <p:blipFill>
              <a:blip r:embed="rId4"/>
              <a:stretch>
                <a:fillRect/>
              </a:stretch>
            </p:blipFill>
            <p:spPr>
              <a:xfrm>
                <a:off x="968400" y="1621800"/>
                <a:ext cx="7916040" cy="3016080"/>
              </a:xfrm>
              <a:prstGeom prst="rect">
                <a:avLst/>
              </a:prstGeom>
            </p:spPr>
          </p:pic>
        </mc:Fallback>
      </mc:AlternateContent>
    </p:spTree>
    <p:extLst>
      <p:ext uri="{BB962C8B-B14F-4D97-AF65-F5344CB8AC3E}">
        <p14:creationId xmlns:p14="http://schemas.microsoft.com/office/powerpoint/2010/main" val="12513439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48EAF68C-5AAE-318D-78DE-D7923E26C2A0}"/>
                  </a:ext>
                </a:extLst>
              </p14:cNvPr>
              <p14:cNvContentPartPr/>
              <p14:nvPr/>
            </p14:nvContentPartPr>
            <p14:xfrm>
              <a:off x="1504440" y="2130480"/>
              <a:ext cx="6363720" cy="4257360"/>
            </p14:xfrm>
          </p:contentPart>
        </mc:Choice>
        <mc:Fallback>
          <p:pic>
            <p:nvPicPr>
              <p:cNvPr id="5" name="Ink 4">
                <a:extLst>
                  <a:ext uri="{FF2B5EF4-FFF2-40B4-BE49-F238E27FC236}">
                    <a16:creationId xmlns:a16="http://schemas.microsoft.com/office/drawing/2014/main" id="{48EAF68C-5AAE-318D-78DE-D7923E26C2A0}"/>
                  </a:ext>
                </a:extLst>
              </p:cNvPr>
              <p:cNvPicPr/>
              <p:nvPr/>
            </p:nvPicPr>
            <p:blipFill>
              <a:blip r:embed="rId4"/>
              <a:stretch>
                <a:fillRect/>
              </a:stretch>
            </p:blipFill>
            <p:spPr>
              <a:xfrm>
                <a:off x="1488240" y="2114280"/>
                <a:ext cx="6396120" cy="4289760"/>
              </a:xfrm>
              <a:prstGeom prst="rect">
                <a:avLst/>
              </a:prstGeom>
            </p:spPr>
          </p:pic>
        </mc:Fallback>
      </mc:AlternateContent>
    </p:spTree>
    <p:extLst>
      <p:ext uri="{BB962C8B-B14F-4D97-AF65-F5344CB8AC3E}">
        <p14:creationId xmlns:p14="http://schemas.microsoft.com/office/powerpoint/2010/main" val="13901070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1A33034-83E9-6743-E043-7A9BBCC01F85}"/>
                  </a:ext>
                </a:extLst>
              </p14:cNvPr>
              <p14:cNvContentPartPr/>
              <p14:nvPr/>
            </p14:nvContentPartPr>
            <p14:xfrm>
              <a:off x="2239200" y="2361240"/>
              <a:ext cx="7536600" cy="2695680"/>
            </p14:xfrm>
          </p:contentPart>
        </mc:Choice>
        <mc:Fallback>
          <p:pic>
            <p:nvPicPr>
              <p:cNvPr id="5" name="Ink 4">
                <a:extLst>
                  <a:ext uri="{FF2B5EF4-FFF2-40B4-BE49-F238E27FC236}">
                    <a16:creationId xmlns:a16="http://schemas.microsoft.com/office/drawing/2014/main" id="{81A33034-83E9-6743-E043-7A9BBCC01F85}"/>
                  </a:ext>
                </a:extLst>
              </p:cNvPr>
              <p:cNvPicPr/>
              <p:nvPr/>
            </p:nvPicPr>
            <p:blipFill>
              <a:blip r:embed="rId3"/>
              <a:stretch>
                <a:fillRect/>
              </a:stretch>
            </p:blipFill>
            <p:spPr>
              <a:xfrm>
                <a:off x="2223000" y="2345040"/>
                <a:ext cx="7569000" cy="2728080"/>
              </a:xfrm>
              <a:prstGeom prst="rect">
                <a:avLst/>
              </a:prstGeom>
            </p:spPr>
          </p:pic>
        </mc:Fallback>
      </mc:AlternateContent>
    </p:spTree>
    <p:extLst>
      <p:ext uri="{BB962C8B-B14F-4D97-AF65-F5344CB8AC3E}">
        <p14:creationId xmlns:p14="http://schemas.microsoft.com/office/powerpoint/2010/main" val="28517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2127669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095C50F-FEC4-0539-471A-8B2B389BECB6}"/>
                  </a:ext>
                </a:extLst>
              </p14:cNvPr>
              <p14:cNvContentPartPr/>
              <p14:nvPr/>
            </p14:nvContentPartPr>
            <p14:xfrm>
              <a:off x="1670400" y="1836360"/>
              <a:ext cx="5826240" cy="2103840"/>
            </p14:xfrm>
          </p:contentPart>
        </mc:Choice>
        <mc:Fallback>
          <p:pic>
            <p:nvPicPr>
              <p:cNvPr id="4" name="Ink 3">
                <a:extLst>
                  <a:ext uri="{FF2B5EF4-FFF2-40B4-BE49-F238E27FC236}">
                    <a16:creationId xmlns:a16="http://schemas.microsoft.com/office/drawing/2014/main" id="{9095C50F-FEC4-0539-471A-8B2B389BECB6}"/>
                  </a:ext>
                </a:extLst>
              </p:cNvPr>
              <p:cNvPicPr/>
              <p:nvPr/>
            </p:nvPicPr>
            <p:blipFill>
              <a:blip r:embed="rId3"/>
              <a:stretch>
                <a:fillRect/>
              </a:stretch>
            </p:blipFill>
            <p:spPr>
              <a:xfrm>
                <a:off x="1654200" y="1820160"/>
                <a:ext cx="5858640" cy="2136240"/>
              </a:xfrm>
              <a:prstGeom prst="rect">
                <a:avLst/>
              </a:prstGeom>
            </p:spPr>
          </p:pic>
        </mc:Fallback>
      </mc:AlternateContent>
    </p:spTree>
    <p:extLst>
      <p:ext uri="{BB962C8B-B14F-4D97-AF65-F5344CB8AC3E}">
        <p14:creationId xmlns:p14="http://schemas.microsoft.com/office/powerpoint/2010/main" val="2089806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AFE8EF3-4D03-389B-AB5C-59E5D37BFF42}"/>
                  </a:ext>
                </a:extLst>
              </p14:cNvPr>
              <p14:cNvContentPartPr/>
              <p14:nvPr/>
            </p14:nvContentPartPr>
            <p14:xfrm>
              <a:off x="1385280" y="1649880"/>
              <a:ext cx="8487360" cy="4222080"/>
            </p14:xfrm>
          </p:contentPart>
        </mc:Choice>
        <mc:Fallback>
          <p:pic>
            <p:nvPicPr>
              <p:cNvPr id="4" name="Ink 3">
                <a:extLst>
                  <a:ext uri="{FF2B5EF4-FFF2-40B4-BE49-F238E27FC236}">
                    <a16:creationId xmlns:a16="http://schemas.microsoft.com/office/drawing/2014/main" id="{5AFE8EF3-4D03-389B-AB5C-59E5D37BFF42}"/>
                  </a:ext>
                </a:extLst>
              </p:cNvPr>
              <p:cNvPicPr/>
              <p:nvPr/>
            </p:nvPicPr>
            <p:blipFill>
              <a:blip r:embed="rId4"/>
              <a:stretch>
                <a:fillRect/>
              </a:stretch>
            </p:blipFill>
            <p:spPr>
              <a:xfrm>
                <a:off x="1369080" y="1633680"/>
                <a:ext cx="8519760" cy="4254480"/>
              </a:xfrm>
              <a:prstGeom prst="rect">
                <a:avLst/>
              </a:prstGeom>
            </p:spPr>
          </p:pic>
        </mc:Fallback>
      </mc:AlternateContent>
    </p:spTree>
    <p:extLst>
      <p:ext uri="{BB962C8B-B14F-4D97-AF65-F5344CB8AC3E}">
        <p14:creationId xmlns:p14="http://schemas.microsoft.com/office/powerpoint/2010/main" val="732733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69F7B97-6A6D-738E-E726-1E87DE8780FE}"/>
                  </a:ext>
                </a:extLst>
              </p14:cNvPr>
              <p14:cNvContentPartPr/>
              <p14:nvPr/>
            </p14:nvContentPartPr>
            <p14:xfrm>
              <a:off x="423000" y="1547280"/>
              <a:ext cx="6698520" cy="4660560"/>
            </p14:xfrm>
          </p:contentPart>
        </mc:Choice>
        <mc:Fallback>
          <p:pic>
            <p:nvPicPr>
              <p:cNvPr id="4" name="Ink 3">
                <a:extLst>
                  <a:ext uri="{FF2B5EF4-FFF2-40B4-BE49-F238E27FC236}">
                    <a16:creationId xmlns:a16="http://schemas.microsoft.com/office/drawing/2014/main" id="{B69F7B97-6A6D-738E-E726-1E87DE8780FE}"/>
                  </a:ext>
                </a:extLst>
              </p:cNvPr>
              <p:cNvPicPr/>
              <p:nvPr/>
            </p:nvPicPr>
            <p:blipFill>
              <a:blip r:embed="rId4"/>
              <a:stretch>
                <a:fillRect/>
              </a:stretch>
            </p:blipFill>
            <p:spPr>
              <a:xfrm>
                <a:off x="406800" y="1531080"/>
                <a:ext cx="6730920" cy="4692960"/>
              </a:xfrm>
              <a:prstGeom prst="rect">
                <a:avLst/>
              </a:prstGeom>
            </p:spPr>
          </p:pic>
        </mc:Fallback>
      </mc:AlternateContent>
    </p:spTree>
    <p:extLst>
      <p:ext uri="{BB962C8B-B14F-4D97-AF65-F5344CB8AC3E}">
        <p14:creationId xmlns:p14="http://schemas.microsoft.com/office/powerpoint/2010/main" val="4697024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48B4AFB-CD60-08F0-A52B-9193C4B9E35E}"/>
                  </a:ext>
                </a:extLst>
              </p14:cNvPr>
              <p14:cNvContentPartPr/>
              <p14:nvPr/>
            </p14:nvContentPartPr>
            <p14:xfrm>
              <a:off x="2766600" y="1734840"/>
              <a:ext cx="7106760" cy="4977000"/>
            </p14:xfrm>
          </p:contentPart>
        </mc:Choice>
        <mc:Fallback>
          <p:pic>
            <p:nvPicPr>
              <p:cNvPr id="5" name="Ink 4">
                <a:extLst>
                  <a:ext uri="{FF2B5EF4-FFF2-40B4-BE49-F238E27FC236}">
                    <a16:creationId xmlns:a16="http://schemas.microsoft.com/office/drawing/2014/main" id="{D48B4AFB-CD60-08F0-A52B-9193C4B9E35E}"/>
                  </a:ext>
                </a:extLst>
              </p:cNvPr>
              <p:cNvPicPr/>
              <p:nvPr/>
            </p:nvPicPr>
            <p:blipFill>
              <a:blip r:embed="rId5"/>
              <a:stretch>
                <a:fillRect/>
              </a:stretch>
            </p:blipFill>
            <p:spPr>
              <a:xfrm>
                <a:off x="2750400" y="1718640"/>
                <a:ext cx="7139160" cy="5009400"/>
              </a:xfrm>
              <a:prstGeom prst="rect">
                <a:avLst/>
              </a:prstGeom>
            </p:spPr>
          </p:pic>
        </mc:Fallback>
      </mc:AlternateContent>
    </p:spTree>
    <p:extLst>
      <p:ext uri="{BB962C8B-B14F-4D97-AF65-F5344CB8AC3E}">
        <p14:creationId xmlns:p14="http://schemas.microsoft.com/office/powerpoint/2010/main" val="1753619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FB2BC301-A0F0-2C7F-0826-49FE7EEEC7F6}"/>
                  </a:ext>
                </a:extLst>
              </p14:cNvPr>
              <p14:cNvContentPartPr/>
              <p14:nvPr/>
            </p14:nvContentPartPr>
            <p14:xfrm>
              <a:off x="1078200" y="1197000"/>
              <a:ext cx="7764840" cy="4761720"/>
            </p14:xfrm>
          </p:contentPart>
        </mc:Choice>
        <mc:Fallback>
          <p:pic>
            <p:nvPicPr>
              <p:cNvPr id="3" name="Ink 2">
                <a:extLst>
                  <a:ext uri="{FF2B5EF4-FFF2-40B4-BE49-F238E27FC236}">
                    <a16:creationId xmlns:a16="http://schemas.microsoft.com/office/drawing/2014/main" id="{FB2BC301-A0F0-2C7F-0826-49FE7EEEC7F6}"/>
                  </a:ext>
                </a:extLst>
              </p:cNvPr>
              <p:cNvPicPr/>
              <p:nvPr/>
            </p:nvPicPr>
            <p:blipFill>
              <a:blip r:embed="rId4"/>
              <a:stretch>
                <a:fillRect/>
              </a:stretch>
            </p:blipFill>
            <p:spPr>
              <a:xfrm>
                <a:off x="1062000" y="1180800"/>
                <a:ext cx="7797240" cy="4794120"/>
              </a:xfrm>
              <a:prstGeom prst="rect">
                <a:avLst/>
              </a:prstGeom>
            </p:spPr>
          </p:pic>
        </mc:Fallback>
      </mc:AlternateContent>
    </p:spTree>
    <p:extLst>
      <p:ext uri="{BB962C8B-B14F-4D97-AF65-F5344CB8AC3E}">
        <p14:creationId xmlns:p14="http://schemas.microsoft.com/office/powerpoint/2010/main" val="13865601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Potential for Harm</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980100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072F28-A362-8542-6074-4292BE332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6186"/>
            <a:ext cx="6926580" cy="4617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witter taught Microsoft’s AI chatbot to be a racist asshole in less than a day&#10;&#10;">
            <a:extLst>
              <a:ext uri="{FF2B5EF4-FFF2-40B4-BE49-F238E27FC236}">
                <a16:creationId xmlns:a16="http://schemas.microsoft.com/office/drawing/2014/main" id="{2E1AF144-288A-2164-5BDE-503F57D3F77F}"/>
              </a:ext>
            </a:extLst>
          </p:cNvPr>
          <p:cNvPicPr>
            <a:picLocks noChangeAspect="1"/>
          </p:cNvPicPr>
          <p:nvPr/>
        </p:nvPicPr>
        <p:blipFill>
          <a:blip r:embed="rId4"/>
          <a:stretch>
            <a:fillRect/>
          </a:stretch>
        </p:blipFill>
        <p:spPr>
          <a:xfrm>
            <a:off x="0" y="0"/>
            <a:ext cx="12172943" cy="1957732"/>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6118EAE7-B895-6404-ADA8-EF0DDBFCA4FD}"/>
              </a:ext>
            </a:extLst>
          </p:cNvPr>
          <p:cNvPicPr>
            <a:picLocks noChangeAspect="1"/>
          </p:cNvPicPr>
          <p:nvPr/>
        </p:nvPicPr>
        <p:blipFill>
          <a:blip r:embed="rId5"/>
          <a:stretch>
            <a:fillRect/>
          </a:stretch>
        </p:blipFill>
        <p:spPr>
          <a:xfrm>
            <a:off x="19057" y="1710386"/>
            <a:ext cx="2832100" cy="685800"/>
          </a:xfrm>
          <a:prstGeom prst="rect">
            <a:avLst/>
          </a:prstGeom>
        </p:spPr>
      </p:pic>
      <p:sp>
        <p:nvSpPr>
          <p:cNvPr id="11" name="TextBox 10">
            <a:extLst>
              <a:ext uri="{FF2B5EF4-FFF2-40B4-BE49-F238E27FC236}">
                <a16:creationId xmlns:a16="http://schemas.microsoft.com/office/drawing/2014/main" id="{370DF55F-8C0D-6513-7BFC-A65201B95E9C}"/>
              </a:ext>
            </a:extLst>
          </p:cNvPr>
          <p:cNvSpPr txBox="1"/>
          <p:nvPr/>
        </p:nvSpPr>
        <p:spPr>
          <a:xfrm>
            <a:off x="7106913" y="2056686"/>
            <a:ext cx="5066030" cy="4801314"/>
          </a:xfrm>
          <a:prstGeom prst="rect">
            <a:avLst/>
          </a:prstGeom>
          <a:noFill/>
        </p:spPr>
        <p:txBody>
          <a:bodyPr wrap="square" rtlCol="0">
            <a:spAutoFit/>
          </a:bodyPr>
          <a:lstStyle/>
          <a:p>
            <a:pPr algn="l"/>
            <a:r>
              <a:rPr lang="en-US" b="0" i="0" u="none" strike="noStrike" dirty="0">
                <a:solidFill>
                  <a:srgbClr val="000000"/>
                </a:solidFill>
                <a:effectLst/>
                <a:latin typeface="FK Roman Standard"/>
              </a:rPr>
              <a:t>It took less than 24 hours for Twitter to corrupt an innocent AI chatbot. Yesterday, Microsoft </a:t>
            </a:r>
            <a:r>
              <a:rPr lang="en-US" b="0" i="0" u="none" strike="noStrike" dirty="0">
                <a:solidFill>
                  <a:srgbClr val="000000"/>
                </a:solidFill>
                <a:effectLst/>
                <a:latin typeface="FK Roman Standard"/>
                <a:hlinkClick r:id="rId6"/>
              </a:rPr>
              <a:t>unveiled Tay</a:t>
            </a:r>
            <a:r>
              <a:rPr lang="en-US" b="0" i="0" u="none" strike="noStrike" dirty="0">
                <a:solidFill>
                  <a:srgbClr val="000000"/>
                </a:solidFill>
                <a:effectLst/>
                <a:latin typeface="FK Roman Standard"/>
              </a:rPr>
              <a:t> — a Twitter bot that the company described as an experiment in "conversational understanding." The more you chat with Tay, said Microsoft, the smarter it gets, learning to engage people through "casual and playful conversation.”</a:t>
            </a:r>
            <a:br>
              <a:rPr lang="en-US" b="0" i="0" u="none" strike="noStrike" dirty="0">
                <a:solidFill>
                  <a:srgbClr val="000000"/>
                </a:solidFill>
                <a:effectLst/>
                <a:latin typeface="FK Roman Standard"/>
              </a:rPr>
            </a:br>
            <a:endParaRPr lang="en-US" b="0" i="0" u="none" strike="noStrike" dirty="0">
              <a:solidFill>
                <a:srgbClr val="000000"/>
              </a:solidFill>
              <a:effectLst/>
              <a:latin typeface="FK Roman Standard"/>
            </a:endParaRPr>
          </a:p>
          <a:p>
            <a:pPr algn="l"/>
            <a:r>
              <a:rPr lang="en-US" b="0" i="0" u="none" strike="noStrike" dirty="0">
                <a:solidFill>
                  <a:srgbClr val="000000"/>
                </a:solidFill>
                <a:effectLst/>
                <a:latin typeface="FK Roman Standard"/>
              </a:rPr>
              <a:t>Unfortunately, the conversations didn't stay playful for long. Pretty soon after Tay launched, people starting tweeting the bot with all sorts of misogynistic, racist, and Donald </a:t>
            </a:r>
            <a:r>
              <a:rPr lang="en-US" b="0" i="0" u="none" strike="noStrike" dirty="0" err="1">
                <a:solidFill>
                  <a:srgbClr val="000000"/>
                </a:solidFill>
                <a:effectLst/>
                <a:latin typeface="FK Roman Standard"/>
              </a:rPr>
              <a:t>Trumpist</a:t>
            </a:r>
            <a:r>
              <a:rPr lang="en-US" b="0" i="0" u="none" strike="noStrike" dirty="0">
                <a:solidFill>
                  <a:srgbClr val="000000"/>
                </a:solidFill>
                <a:effectLst/>
                <a:latin typeface="FK Roman Standard"/>
              </a:rPr>
              <a:t> remarks. And Tay — being essentially a robot parrot with an internet connection — started repeating these sentiments back to users, proving correct that old programming adage: flaming garbage pile in, flaming garbage pile out.</a:t>
            </a:r>
          </a:p>
        </p:txBody>
      </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C3A1F801-8D2E-F1B2-2378-358987922C9B}"/>
                  </a:ext>
                </a:extLst>
              </p14:cNvPr>
              <p14:cNvContentPartPr/>
              <p14:nvPr/>
            </p14:nvContentPartPr>
            <p14:xfrm>
              <a:off x="7673760" y="4108680"/>
              <a:ext cx="1823760" cy="92520"/>
            </p14:xfrm>
          </p:contentPart>
        </mc:Choice>
        <mc:Fallback>
          <p:pic>
            <p:nvPicPr>
              <p:cNvPr id="12" name="Ink 11">
                <a:extLst>
                  <a:ext uri="{FF2B5EF4-FFF2-40B4-BE49-F238E27FC236}">
                    <a16:creationId xmlns:a16="http://schemas.microsoft.com/office/drawing/2014/main" id="{C3A1F801-8D2E-F1B2-2378-358987922C9B}"/>
                  </a:ext>
                </a:extLst>
              </p:cNvPr>
              <p:cNvPicPr/>
              <p:nvPr/>
            </p:nvPicPr>
            <p:blipFill>
              <a:blip r:embed="rId8"/>
              <a:stretch>
                <a:fillRect/>
              </a:stretch>
            </p:blipFill>
            <p:spPr>
              <a:xfrm>
                <a:off x="7664400" y="4099320"/>
                <a:ext cx="1842480" cy="111240"/>
              </a:xfrm>
              <a:prstGeom prst="rect">
                <a:avLst/>
              </a:prstGeom>
            </p:spPr>
          </p:pic>
        </mc:Fallback>
      </mc:AlternateContent>
    </p:spTree>
    <p:extLst>
      <p:ext uri="{BB962C8B-B14F-4D97-AF65-F5344CB8AC3E}">
        <p14:creationId xmlns:p14="http://schemas.microsoft.com/office/powerpoint/2010/main" val="1352291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eet from @geraldmellor&#10;&quot;Tay&quot; went from &quot;humans are super cool&quot; to full nazi in &lt;24 hrs and I'm not at all concerned about the future of AI">
            <a:extLst>
              <a:ext uri="{FF2B5EF4-FFF2-40B4-BE49-F238E27FC236}">
                <a16:creationId xmlns:a16="http://schemas.microsoft.com/office/drawing/2014/main" id="{44919866-C007-0F9A-6549-8CEC30A7062F}"/>
              </a:ext>
            </a:extLst>
          </p:cNvPr>
          <p:cNvPicPr>
            <a:picLocks noChangeAspect="1"/>
          </p:cNvPicPr>
          <p:nvPr/>
        </p:nvPicPr>
        <p:blipFill>
          <a:blip r:embed="rId3"/>
          <a:stretch>
            <a:fillRect/>
          </a:stretch>
        </p:blipFill>
        <p:spPr>
          <a:xfrm>
            <a:off x="2672812" y="0"/>
            <a:ext cx="684637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D7205C7-67BB-A5E6-47B9-AA71AD792780}"/>
                  </a:ext>
                </a:extLst>
              </p14:cNvPr>
              <p14:cNvContentPartPr/>
              <p14:nvPr/>
            </p14:nvContentPartPr>
            <p14:xfrm>
              <a:off x="9490680" y="910440"/>
              <a:ext cx="7200" cy="497520"/>
            </p14:xfrm>
          </p:contentPart>
        </mc:Choice>
        <mc:Fallback>
          <p:pic>
            <p:nvPicPr>
              <p:cNvPr id="4" name="Ink 3">
                <a:extLst>
                  <a:ext uri="{FF2B5EF4-FFF2-40B4-BE49-F238E27FC236}">
                    <a16:creationId xmlns:a16="http://schemas.microsoft.com/office/drawing/2014/main" id="{ED7205C7-67BB-A5E6-47B9-AA71AD792780}"/>
                  </a:ext>
                </a:extLst>
              </p:cNvPr>
              <p:cNvPicPr/>
              <p:nvPr/>
            </p:nvPicPr>
            <p:blipFill>
              <a:blip r:embed="rId5"/>
              <a:stretch>
                <a:fillRect/>
              </a:stretch>
            </p:blipFill>
            <p:spPr>
              <a:xfrm>
                <a:off x="9481320" y="901080"/>
                <a:ext cx="25920" cy="516240"/>
              </a:xfrm>
              <a:prstGeom prst="rect">
                <a:avLst/>
              </a:prstGeom>
            </p:spPr>
          </p:pic>
        </mc:Fallback>
      </mc:AlternateContent>
    </p:spTree>
    <p:extLst>
      <p:ext uri="{BB962C8B-B14F-4D97-AF65-F5344CB8AC3E}">
        <p14:creationId xmlns:p14="http://schemas.microsoft.com/office/powerpoint/2010/main" val="30838341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52C9C96A-E72C-B14E-D4EF-AA5EC120B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755650"/>
            <a:ext cx="9525000" cy="53467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26DA2A7-63D0-5639-FE42-04C87546A9A4}"/>
                  </a:ext>
                </a:extLst>
              </p14:cNvPr>
              <p14:cNvContentPartPr/>
              <p14:nvPr/>
            </p14:nvContentPartPr>
            <p14:xfrm>
              <a:off x="1846080" y="5583600"/>
              <a:ext cx="2419560" cy="81360"/>
            </p14:xfrm>
          </p:contentPart>
        </mc:Choice>
        <mc:Fallback>
          <p:pic>
            <p:nvPicPr>
              <p:cNvPr id="2" name="Ink 1">
                <a:extLst>
                  <a:ext uri="{FF2B5EF4-FFF2-40B4-BE49-F238E27FC236}">
                    <a16:creationId xmlns:a16="http://schemas.microsoft.com/office/drawing/2014/main" id="{226DA2A7-63D0-5639-FE42-04C87546A9A4}"/>
                  </a:ext>
                </a:extLst>
              </p:cNvPr>
              <p:cNvPicPr/>
              <p:nvPr/>
            </p:nvPicPr>
            <p:blipFill>
              <a:blip r:embed="rId5"/>
              <a:stretch>
                <a:fillRect/>
              </a:stretch>
            </p:blipFill>
            <p:spPr>
              <a:xfrm>
                <a:off x="1836720" y="5574240"/>
                <a:ext cx="2438280" cy="100080"/>
              </a:xfrm>
              <a:prstGeom prst="rect">
                <a:avLst/>
              </a:prstGeom>
            </p:spPr>
          </p:pic>
        </mc:Fallback>
      </mc:AlternateContent>
    </p:spTree>
    <p:extLst>
      <p:ext uri="{BB962C8B-B14F-4D97-AF65-F5344CB8AC3E}">
        <p14:creationId xmlns:p14="http://schemas.microsoft.com/office/powerpoint/2010/main" val="121610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2547757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3DA9D093-DEDE-2F8F-1C7C-11220201A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87450"/>
            <a:ext cx="9525000" cy="44831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B602CCD-F90A-EEA2-9A3F-C35E0CF5DB53}"/>
                  </a:ext>
                </a:extLst>
              </p14:cNvPr>
              <p14:cNvContentPartPr/>
              <p14:nvPr/>
            </p14:nvContentPartPr>
            <p14:xfrm>
              <a:off x="1917720" y="5293800"/>
              <a:ext cx="2440080" cy="63000"/>
            </p14:xfrm>
          </p:contentPart>
        </mc:Choice>
        <mc:Fallback>
          <p:pic>
            <p:nvPicPr>
              <p:cNvPr id="2" name="Ink 1">
                <a:extLst>
                  <a:ext uri="{FF2B5EF4-FFF2-40B4-BE49-F238E27FC236}">
                    <a16:creationId xmlns:a16="http://schemas.microsoft.com/office/drawing/2014/main" id="{AB602CCD-F90A-EEA2-9A3F-C35E0CF5DB53}"/>
                  </a:ext>
                </a:extLst>
              </p:cNvPr>
              <p:cNvPicPr/>
              <p:nvPr/>
            </p:nvPicPr>
            <p:blipFill>
              <a:blip r:embed="rId4"/>
              <a:stretch>
                <a:fillRect/>
              </a:stretch>
            </p:blipFill>
            <p:spPr>
              <a:xfrm>
                <a:off x="1908360" y="5284440"/>
                <a:ext cx="2458800" cy="81720"/>
              </a:xfrm>
              <a:prstGeom prst="rect">
                <a:avLst/>
              </a:prstGeom>
            </p:spPr>
          </p:pic>
        </mc:Fallback>
      </mc:AlternateContent>
    </p:spTree>
    <p:extLst>
      <p:ext uri="{BB962C8B-B14F-4D97-AF65-F5344CB8AC3E}">
        <p14:creationId xmlns:p14="http://schemas.microsoft.com/office/powerpoint/2010/main" val="1922692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68C80FC5-A576-0545-1422-6A8CD084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06500"/>
            <a:ext cx="9525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909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53492C9E-4DCD-DF0D-50A3-F2B4E919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193800"/>
            <a:ext cx="94996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68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3"/>
          <a:stretch>
            <a:fillRect/>
          </a:stretch>
        </p:blipFill>
        <p:spPr>
          <a:xfrm>
            <a:off x="0" y="0"/>
            <a:ext cx="12192000" cy="1669633"/>
          </a:xfrm>
          <a:prstGeom prst="rect">
            <a:avLst/>
          </a:prstGeom>
        </p:spPr>
      </p:pic>
      <p:sp>
        <p:nvSpPr>
          <p:cNvPr id="6" name="TextBox 5">
            <a:extLst>
              <a:ext uri="{FF2B5EF4-FFF2-40B4-BE49-F238E27FC236}">
                <a16:creationId xmlns:a16="http://schemas.microsoft.com/office/drawing/2014/main" id="{A966A870-FAC0-D5F5-21C0-3C34617D74D8}"/>
              </a:ext>
            </a:extLst>
          </p:cNvPr>
          <p:cNvSpPr txBox="1"/>
          <p:nvPr/>
        </p:nvSpPr>
        <p:spPr>
          <a:xfrm>
            <a:off x="7196068" y="1644281"/>
            <a:ext cx="4840744" cy="7294305"/>
          </a:xfrm>
          <a:prstGeom prst="rect">
            <a:avLst/>
          </a:prstGeom>
          <a:noFill/>
        </p:spPr>
        <p:txBody>
          <a:bodyPr wrap="square" rtlCol="0">
            <a:spAutoFit/>
          </a:bodyPr>
          <a:lstStyle/>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are sufficiently worried by something they built that they won’t release it to the public. The AI system that gave its creators pause was designed to learn the patterns of language. </a:t>
            </a:r>
            <a:r>
              <a:rPr lang="en-US" dirty="0">
                <a:solidFill>
                  <a:srgbClr val="1A1A1A"/>
                </a:solidFill>
                <a:latin typeface="BreveText"/>
              </a:rPr>
              <a:t>W</a:t>
            </a:r>
            <a:r>
              <a:rPr lang="en-US" b="0" i="0" u="none" strike="noStrike" dirty="0">
                <a:solidFill>
                  <a:srgbClr val="1A1A1A"/>
                </a:solidFill>
                <a:effectLst/>
                <a:latin typeface="BreveText"/>
              </a:rPr>
              <a:t>hen </a:t>
            </a:r>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configured the system to generate text, they began to think about their achievement differently.</a:t>
            </a:r>
          </a:p>
          <a:p>
            <a:pPr algn="l"/>
            <a:r>
              <a:rPr lang="en-US" b="0" i="0" u="none" strike="noStrike" dirty="0">
                <a:solidFill>
                  <a:srgbClr val="1A1A1A"/>
                </a:solidFill>
                <a:effectLst/>
                <a:latin typeface="BreveText"/>
              </a:rPr>
              <a:t>“It looks pretty darn real,” says David Luan, vice president of engineering at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of the text the system generates. He and his fellow researchers began to imagine how it might be used for unfriendly purposes. “It could be that someone who has malicious intent would be able to generate high-quality fake news,” Luan says.</a:t>
            </a:r>
          </a:p>
          <a:p>
            <a:pPr algn="l"/>
            <a:r>
              <a:rPr lang="en-US" b="0" i="0" u="none" strike="noStrike" dirty="0">
                <a:solidFill>
                  <a:srgbClr val="1A1A1A"/>
                </a:solidFill>
                <a:effectLst/>
                <a:latin typeface="BreveText"/>
              </a:rPr>
              <a:t>That concern prompted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to publish a research paper on its results, but not release the full model or the 8 million web pages it used to train the system. Previously, the institute has often disseminated full code with its publications, including an </a:t>
            </a:r>
            <a:r>
              <a:rPr lang="en-US" b="0" i="0" u="sng" strike="noStrike" dirty="0">
                <a:solidFill>
                  <a:srgbClr val="1A1A1A"/>
                </a:solidFill>
                <a:effectLst/>
                <a:latin typeface="BreveText"/>
                <a:hlinkClick r:id="rId4"/>
              </a:rPr>
              <a:t>earlier version</a:t>
            </a:r>
            <a:r>
              <a:rPr lang="en-US" b="0" i="0" u="none" strike="noStrike" dirty="0">
                <a:solidFill>
                  <a:srgbClr val="1A1A1A"/>
                </a:solidFill>
                <a:effectLst/>
                <a:latin typeface="BreveText"/>
              </a:rPr>
              <a:t> of the language project from last summer.</a:t>
            </a:r>
          </a:p>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hesitation comes amid growing concern about the </a:t>
            </a:r>
            <a:r>
              <a:rPr lang="en-US" b="0" i="0" u="sng" strike="noStrike" dirty="0">
                <a:solidFill>
                  <a:srgbClr val="1A1A1A"/>
                </a:solidFill>
                <a:effectLst/>
                <a:latin typeface="BreveText"/>
                <a:hlinkClick r:id="rId5"/>
              </a:rPr>
              <a:t>ethical implications of progress in AI</a:t>
            </a:r>
            <a:r>
              <a:rPr lang="en-US" b="0" i="0" u="none" strike="noStrike" dirty="0">
                <a:solidFill>
                  <a:srgbClr val="1A1A1A"/>
                </a:solidFill>
                <a:effectLst/>
                <a:latin typeface="BreveText"/>
              </a:rPr>
              <a:t>, including from </a:t>
            </a:r>
            <a:r>
              <a:rPr lang="en-US" b="0" i="0" u="sng" strike="noStrike" dirty="0">
                <a:solidFill>
                  <a:srgbClr val="1A1A1A"/>
                </a:solidFill>
                <a:effectLst/>
                <a:latin typeface="BreveText"/>
                <a:hlinkClick r:id="rId6"/>
              </a:rPr>
              <a:t>tech companies</a:t>
            </a:r>
            <a:r>
              <a:rPr lang="en-US" b="0" i="0" u="none" strike="noStrike" dirty="0">
                <a:solidFill>
                  <a:srgbClr val="1A1A1A"/>
                </a:solidFill>
                <a:effectLst/>
                <a:latin typeface="BreveText"/>
              </a:rPr>
              <a:t> and lawmakers.</a:t>
            </a:r>
          </a:p>
          <a:p>
            <a:br>
              <a:rPr lang="en-US" dirty="0"/>
            </a:br>
            <a:endParaRPr lang="en-US" dirty="0"/>
          </a:p>
        </p:txBody>
      </p:sp>
      <p:grpSp>
        <p:nvGrpSpPr>
          <p:cNvPr id="8" name="Group 7">
            <a:extLst>
              <a:ext uri="{FF2B5EF4-FFF2-40B4-BE49-F238E27FC236}">
                <a16:creationId xmlns:a16="http://schemas.microsoft.com/office/drawing/2014/main" id="{8C673A71-FA61-7631-3A93-AFE196121A09}"/>
              </a:ext>
            </a:extLst>
          </p:cNvPr>
          <p:cNvGrpSpPr/>
          <p:nvPr/>
        </p:nvGrpSpPr>
        <p:grpSpPr>
          <a:xfrm>
            <a:off x="-679481" y="1669633"/>
            <a:ext cx="7772400" cy="5650624"/>
            <a:chOff x="-679481" y="1669633"/>
            <a:chExt cx="7772400" cy="5650624"/>
          </a:xfrm>
        </p:grpSpPr>
        <p:pic>
          <p:nvPicPr>
            <p:cNvPr id="5" name="Picture 4" descr="A picture containing icon&#10;&#10;Description automatically generated">
              <a:extLst>
                <a:ext uri="{FF2B5EF4-FFF2-40B4-BE49-F238E27FC236}">
                  <a16:creationId xmlns:a16="http://schemas.microsoft.com/office/drawing/2014/main" id="{D13AEDE6-E28B-4E1D-4977-5BF682C3C0EA}"/>
                </a:ext>
              </a:extLst>
            </p:cNvPr>
            <p:cNvPicPr>
              <a:picLocks noChangeAspect="1"/>
            </p:cNvPicPr>
            <p:nvPr/>
          </p:nvPicPr>
          <p:blipFill>
            <a:blip r:embed="rId7"/>
            <a:stretch>
              <a:fillRect/>
            </a:stretch>
          </p:blipFill>
          <p:spPr>
            <a:xfrm>
              <a:off x="-679481" y="1669633"/>
              <a:ext cx="7772400" cy="5650624"/>
            </a:xfrm>
            <a:prstGeom prst="rect">
              <a:avLst/>
            </a:prstGeom>
          </p:spPr>
        </p:pic>
        <p:pic>
          <p:nvPicPr>
            <p:cNvPr id="7" name="Picture 6">
              <a:extLst>
                <a:ext uri="{FF2B5EF4-FFF2-40B4-BE49-F238E27FC236}">
                  <a16:creationId xmlns:a16="http://schemas.microsoft.com/office/drawing/2014/main" id="{255F8989-149C-EA89-B55A-2BFD6D8465E4}"/>
                </a:ext>
              </a:extLst>
            </p:cNvPr>
            <p:cNvPicPr>
              <a:picLocks noChangeAspect="1"/>
            </p:cNvPicPr>
            <p:nvPr/>
          </p:nvPicPr>
          <p:blipFill>
            <a:blip r:embed="rId8"/>
            <a:stretch>
              <a:fillRect/>
            </a:stretch>
          </p:blipFill>
          <p:spPr>
            <a:xfrm>
              <a:off x="155188" y="2261099"/>
              <a:ext cx="5398282" cy="4492001"/>
            </a:xfrm>
            <a:prstGeom prst="rect">
              <a:avLst/>
            </a:prstGeom>
          </p:spPr>
        </p:pic>
      </p:grpSp>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B43E096C-76EF-63CE-0334-BB8C56E15A61}"/>
                  </a:ext>
                </a:extLst>
              </p14:cNvPr>
              <p14:cNvContentPartPr/>
              <p14:nvPr/>
            </p14:nvContentPartPr>
            <p14:xfrm>
              <a:off x="234360" y="382680"/>
              <a:ext cx="9615240" cy="5265000"/>
            </p14:xfrm>
          </p:contentPart>
        </mc:Choice>
        <mc:Fallback>
          <p:pic>
            <p:nvPicPr>
              <p:cNvPr id="9" name="Ink 8">
                <a:extLst>
                  <a:ext uri="{FF2B5EF4-FFF2-40B4-BE49-F238E27FC236}">
                    <a16:creationId xmlns:a16="http://schemas.microsoft.com/office/drawing/2014/main" id="{B43E096C-76EF-63CE-0334-BB8C56E15A61}"/>
                  </a:ext>
                </a:extLst>
              </p:cNvPr>
              <p:cNvPicPr/>
              <p:nvPr/>
            </p:nvPicPr>
            <p:blipFill>
              <a:blip r:embed="rId10"/>
              <a:stretch>
                <a:fillRect/>
              </a:stretch>
            </p:blipFill>
            <p:spPr>
              <a:xfrm>
                <a:off x="225000" y="373320"/>
                <a:ext cx="9633960" cy="5283720"/>
              </a:xfrm>
              <a:prstGeom prst="rect">
                <a:avLst/>
              </a:prstGeom>
            </p:spPr>
          </p:pic>
        </mc:Fallback>
      </mc:AlternateContent>
    </p:spTree>
    <p:extLst>
      <p:ext uri="{BB962C8B-B14F-4D97-AF65-F5344CB8AC3E}">
        <p14:creationId xmlns:p14="http://schemas.microsoft.com/office/powerpoint/2010/main" val="4398930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2"/>
          <a:stretch>
            <a:fillRect/>
          </a:stretch>
        </p:blipFill>
        <p:spPr>
          <a:xfrm>
            <a:off x="0" y="0"/>
            <a:ext cx="12192000" cy="1669633"/>
          </a:xfrm>
          <a:prstGeom prst="rect">
            <a:avLst/>
          </a:prstGeom>
        </p:spPr>
      </p:pic>
      <p:sp>
        <p:nvSpPr>
          <p:cNvPr id="4" name="TextBox 3">
            <a:extLst>
              <a:ext uri="{FF2B5EF4-FFF2-40B4-BE49-F238E27FC236}">
                <a16:creationId xmlns:a16="http://schemas.microsoft.com/office/drawing/2014/main" id="{F53E70E8-962F-805C-3EEB-321D4323F43F}"/>
              </a:ext>
            </a:extLst>
          </p:cNvPr>
          <p:cNvSpPr txBox="1"/>
          <p:nvPr/>
        </p:nvSpPr>
        <p:spPr>
          <a:xfrm>
            <a:off x="111511" y="1501455"/>
            <a:ext cx="11842595" cy="1477328"/>
          </a:xfrm>
          <a:prstGeom prst="rect">
            <a:avLst/>
          </a:prstGeom>
          <a:noFill/>
        </p:spPr>
        <p:txBody>
          <a:bodyPr wrap="square">
            <a:spAutoFit/>
          </a:bodyPr>
          <a:lstStyle/>
          <a:p>
            <a:r>
              <a:rPr lang="en-US" dirty="0" err="1">
                <a:effectLst/>
              </a:rPr>
              <a:t>OpenAI</a:t>
            </a:r>
            <a:r>
              <a:rPr lang="en-US" dirty="0">
                <a:effectLst/>
              </a:rPr>
              <a:t> let WIRED play with its text generator. It didn’t take much to get the system to unspool paragraphs that resembled the work of disinformation artists. When WIRED typed in the phrase “</a:t>
            </a:r>
            <a:r>
              <a:rPr lang="en-US" b="1" dirty="0">
                <a:effectLst/>
              </a:rPr>
              <a:t>Hillary Clinton and George Soros</a:t>
            </a:r>
            <a:r>
              <a:rPr lang="en-US" dirty="0">
                <a:effectLst/>
              </a:rPr>
              <a:t>” </a:t>
            </a:r>
            <a:r>
              <a:rPr lang="en-US" dirty="0" err="1">
                <a:effectLst/>
              </a:rPr>
              <a:t>OpenAI’s</a:t>
            </a:r>
            <a:r>
              <a:rPr lang="en-US" dirty="0">
                <a:effectLst/>
              </a:rPr>
              <a:t> system wrote the following:</a:t>
            </a:r>
          </a:p>
          <a:p>
            <a:br>
              <a:rPr lang="en-US" dirty="0"/>
            </a:br>
            <a:endParaRPr lang="en-US" dirty="0"/>
          </a:p>
        </p:txBody>
      </p:sp>
      <p:sp>
        <p:nvSpPr>
          <p:cNvPr id="8" name="TextBox 7">
            <a:extLst>
              <a:ext uri="{FF2B5EF4-FFF2-40B4-BE49-F238E27FC236}">
                <a16:creationId xmlns:a16="http://schemas.microsoft.com/office/drawing/2014/main" id="{42F7A7A5-F6B5-CFC7-5E3E-DEEEDB87F923}"/>
              </a:ext>
            </a:extLst>
          </p:cNvPr>
          <p:cNvSpPr txBox="1"/>
          <p:nvPr/>
        </p:nvSpPr>
        <p:spPr>
          <a:xfrm>
            <a:off x="2272060" y="2633578"/>
            <a:ext cx="7521496" cy="3693319"/>
          </a:xfrm>
          <a:prstGeom prst="rect">
            <a:avLst/>
          </a:prstGeom>
          <a:noFill/>
        </p:spPr>
        <p:txBody>
          <a:bodyPr wrap="square">
            <a:spAutoFit/>
          </a:bodyPr>
          <a:lstStyle/>
          <a:p>
            <a:r>
              <a:rPr lang="en-US" b="0" i="0" u="none" strike="noStrike" dirty="0">
                <a:solidFill>
                  <a:srgbClr val="757575"/>
                </a:solidFill>
                <a:effectLst/>
                <a:latin typeface="+mj-lt"/>
              </a:rPr>
              <a:t>“...are a perfect match, and their agenda appears to be to create a political movement where Soros and his political machine and Clinton are two of the only major players. This is the first time Soros and Clinton have been caught on tape directly colluding in promoting the same false narrative. One of the key revelations in the leaked audio was Clinton's admission to a Russian banker that she knew about the Uranium One deal before it was approved by Congress. Clinton was shown sharing the same talking points that were originally drafted by a Fusion GPS contractor hired by an anti-Trump Republican donor. The leaked audio is the clearest evidence yet that the Clinton campaign and the Hillary Foundation colluded with Fusion GPS to manufacture propaganda against President Trump.”</a:t>
            </a:r>
            <a:endParaRPr lang="en-US" dirty="0">
              <a:latin typeface="+mj-lt"/>
            </a:endParaRP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83E8A5FD-2C5D-4C34-AE3A-0F9B17E2CF04}"/>
                  </a:ext>
                </a:extLst>
              </p14:cNvPr>
              <p14:cNvContentPartPr/>
              <p14:nvPr/>
            </p14:nvContentPartPr>
            <p14:xfrm>
              <a:off x="401040" y="2079720"/>
              <a:ext cx="10757520" cy="1630080"/>
            </p14:xfrm>
          </p:contentPart>
        </mc:Choice>
        <mc:Fallback>
          <p:pic>
            <p:nvPicPr>
              <p:cNvPr id="9" name="Ink 8">
                <a:extLst>
                  <a:ext uri="{FF2B5EF4-FFF2-40B4-BE49-F238E27FC236}">
                    <a16:creationId xmlns:a16="http://schemas.microsoft.com/office/drawing/2014/main" id="{83E8A5FD-2C5D-4C34-AE3A-0F9B17E2CF04}"/>
                  </a:ext>
                </a:extLst>
              </p:cNvPr>
              <p:cNvPicPr/>
              <p:nvPr/>
            </p:nvPicPr>
            <p:blipFill>
              <a:blip r:embed="rId4"/>
              <a:stretch>
                <a:fillRect/>
              </a:stretch>
            </p:blipFill>
            <p:spPr>
              <a:xfrm>
                <a:off x="391680" y="2070360"/>
                <a:ext cx="10776240" cy="1648800"/>
              </a:xfrm>
              <a:prstGeom prst="rect">
                <a:avLst/>
              </a:prstGeom>
            </p:spPr>
          </p:pic>
        </mc:Fallback>
      </mc:AlternateContent>
    </p:spTree>
    <p:extLst>
      <p:ext uri="{BB962C8B-B14F-4D97-AF65-F5344CB8AC3E}">
        <p14:creationId xmlns:p14="http://schemas.microsoft.com/office/powerpoint/2010/main" val="1326821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AE3FA111-A091-989D-571A-E6B1DD3A33E3}"/>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4003566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F89F2071-1089-5E11-5603-BD63990B3B15}"/>
              </a:ext>
            </a:extLst>
          </p:cNvPr>
          <p:cNvPicPr>
            <a:picLocks noGrp="1" noChangeAspect="1"/>
          </p:cNvPicPr>
          <p:nvPr>
            <p:ph idx="1"/>
          </p:nvPr>
        </p:nvPicPr>
        <p:blipFill rotWithShape="1">
          <a:blip r:embed="rId3"/>
          <a:srcRect r="1779" b="1"/>
          <a:stretch/>
        </p:blipFill>
        <p:spPr>
          <a:xfrm>
            <a:off x="20" y="10"/>
            <a:ext cx="12191980" cy="6857990"/>
          </a:xfrm>
          <a:noFill/>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5FE40F85-7100-052C-2663-AAA94FD05DE4}"/>
                  </a:ext>
                </a:extLst>
              </p14:cNvPr>
              <p14:cNvContentPartPr/>
              <p14:nvPr/>
            </p14:nvContentPartPr>
            <p14:xfrm>
              <a:off x="135360" y="1512000"/>
              <a:ext cx="1326240" cy="2079720"/>
            </p14:xfrm>
          </p:contentPart>
        </mc:Choice>
        <mc:Fallback>
          <p:pic>
            <p:nvPicPr>
              <p:cNvPr id="8" name="Ink 7">
                <a:extLst>
                  <a:ext uri="{FF2B5EF4-FFF2-40B4-BE49-F238E27FC236}">
                    <a16:creationId xmlns:a16="http://schemas.microsoft.com/office/drawing/2014/main" id="{5FE40F85-7100-052C-2663-AAA94FD05DE4}"/>
                  </a:ext>
                </a:extLst>
              </p:cNvPr>
              <p:cNvPicPr/>
              <p:nvPr/>
            </p:nvPicPr>
            <p:blipFill>
              <a:blip r:embed="rId5"/>
              <a:stretch>
                <a:fillRect/>
              </a:stretch>
            </p:blipFill>
            <p:spPr>
              <a:xfrm>
                <a:off x="126000" y="1502640"/>
                <a:ext cx="1344960" cy="2098440"/>
              </a:xfrm>
              <a:prstGeom prst="rect">
                <a:avLst/>
              </a:prstGeom>
            </p:spPr>
          </p:pic>
        </mc:Fallback>
      </mc:AlternateContent>
    </p:spTree>
    <p:extLst>
      <p:ext uri="{BB962C8B-B14F-4D97-AF65-F5344CB8AC3E}">
        <p14:creationId xmlns:p14="http://schemas.microsoft.com/office/powerpoint/2010/main" val="3076709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7BBAD853-0084-BC7A-6882-9546B54A0089}"/>
              </a:ext>
            </a:extLst>
          </p:cNvPr>
          <p:cNvPicPr>
            <a:picLocks noGrp="1" noChangeAspect="1"/>
          </p:cNvPicPr>
          <p:nvPr>
            <p:ph idx="1"/>
          </p:nvPr>
        </p:nvPicPr>
        <p:blipFill>
          <a:blip r:embed="rId3"/>
          <a:stretch>
            <a:fillRect/>
          </a:stretch>
        </p:blipFill>
        <p:spPr>
          <a:xfrm>
            <a:off x="67806" y="0"/>
            <a:ext cx="6529564" cy="6350000"/>
          </a:xfrm>
          <a:noFill/>
        </p:spPr>
      </p:pic>
      <p:pic>
        <p:nvPicPr>
          <p:cNvPr id="13" name="Picture 12" descr="Graphical user interface, text, application, email&#10;&#10;Description automatically generated">
            <a:extLst>
              <a:ext uri="{FF2B5EF4-FFF2-40B4-BE49-F238E27FC236}">
                <a16:creationId xmlns:a16="http://schemas.microsoft.com/office/drawing/2014/main" id="{29B60411-61B5-5558-6084-0B3A4FA39620}"/>
              </a:ext>
            </a:extLst>
          </p:cNvPr>
          <p:cNvPicPr>
            <a:picLocks noChangeAspect="1"/>
          </p:cNvPicPr>
          <p:nvPr/>
        </p:nvPicPr>
        <p:blipFill>
          <a:blip r:embed="rId4"/>
          <a:stretch>
            <a:fillRect/>
          </a:stretch>
        </p:blipFill>
        <p:spPr>
          <a:xfrm>
            <a:off x="6730721" y="1607496"/>
            <a:ext cx="7772400" cy="3135007"/>
          </a:xfrm>
          <a:prstGeom prst="rect">
            <a:avLst/>
          </a:prstGeom>
        </p:spPr>
      </p:pic>
    </p:spTree>
    <p:extLst>
      <p:ext uri="{BB962C8B-B14F-4D97-AF65-F5344CB8AC3E}">
        <p14:creationId xmlns:p14="http://schemas.microsoft.com/office/powerpoint/2010/main" val="25510080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B7414E-B9C7-BC2B-DAEF-10E9F6E2D26D}"/>
              </a:ext>
            </a:extLst>
          </p:cNvPr>
          <p:cNvPicPr>
            <a:picLocks noChangeAspect="1"/>
          </p:cNvPicPr>
          <p:nvPr/>
        </p:nvPicPr>
        <p:blipFill>
          <a:blip r:embed="rId2"/>
          <a:stretch>
            <a:fillRect/>
          </a:stretch>
        </p:blipFill>
        <p:spPr>
          <a:xfrm>
            <a:off x="120650" y="985433"/>
            <a:ext cx="11360150" cy="4515659"/>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1BC70F5-BEF1-61ED-CA82-99EB014CE3F3}"/>
                  </a:ext>
                </a:extLst>
              </p14:cNvPr>
              <p14:cNvContentPartPr/>
              <p14:nvPr/>
            </p14:nvContentPartPr>
            <p14:xfrm>
              <a:off x="3070080" y="2646360"/>
              <a:ext cx="7468560" cy="907560"/>
            </p14:xfrm>
          </p:contentPart>
        </mc:Choice>
        <mc:Fallback>
          <p:pic>
            <p:nvPicPr>
              <p:cNvPr id="5" name="Ink 4">
                <a:extLst>
                  <a:ext uri="{FF2B5EF4-FFF2-40B4-BE49-F238E27FC236}">
                    <a16:creationId xmlns:a16="http://schemas.microsoft.com/office/drawing/2014/main" id="{C1BC70F5-BEF1-61ED-CA82-99EB014CE3F3}"/>
                  </a:ext>
                </a:extLst>
              </p:cNvPr>
              <p:cNvPicPr/>
              <p:nvPr/>
            </p:nvPicPr>
            <p:blipFill>
              <a:blip r:embed="rId4"/>
              <a:stretch>
                <a:fillRect/>
              </a:stretch>
            </p:blipFill>
            <p:spPr>
              <a:xfrm>
                <a:off x="3060720" y="2637000"/>
                <a:ext cx="7487280" cy="926280"/>
              </a:xfrm>
              <a:prstGeom prst="rect">
                <a:avLst/>
              </a:prstGeom>
            </p:spPr>
          </p:pic>
        </mc:Fallback>
      </mc:AlternateContent>
    </p:spTree>
    <p:extLst>
      <p:ext uri="{BB962C8B-B14F-4D97-AF65-F5344CB8AC3E}">
        <p14:creationId xmlns:p14="http://schemas.microsoft.com/office/powerpoint/2010/main" val="41460024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8E7B879-866A-71A0-0E2B-5CF3BEF913FE}"/>
              </a:ext>
            </a:extLst>
          </p:cNvPr>
          <p:cNvPicPr>
            <a:picLocks noChangeAspect="1"/>
          </p:cNvPicPr>
          <p:nvPr/>
        </p:nvPicPr>
        <p:blipFill>
          <a:blip r:embed="rId2"/>
          <a:stretch>
            <a:fillRect/>
          </a:stretch>
        </p:blipFill>
        <p:spPr>
          <a:xfrm>
            <a:off x="120650" y="942833"/>
            <a:ext cx="11360150" cy="4600860"/>
          </a:xfrm>
          <a:prstGeom prst="rect">
            <a:avLst/>
          </a:prstGeom>
          <a:noFill/>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EB1B35B-DC2A-F7A4-126E-F974777C61C2}"/>
                  </a:ext>
                </a:extLst>
              </p14:cNvPr>
              <p14:cNvContentPartPr/>
              <p14:nvPr/>
            </p14:nvContentPartPr>
            <p14:xfrm>
              <a:off x="4506840" y="3883680"/>
              <a:ext cx="973440" cy="360"/>
            </p14:xfrm>
          </p:contentPart>
        </mc:Choice>
        <mc:Fallback>
          <p:pic>
            <p:nvPicPr>
              <p:cNvPr id="6" name="Ink 5">
                <a:extLst>
                  <a:ext uri="{FF2B5EF4-FFF2-40B4-BE49-F238E27FC236}">
                    <a16:creationId xmlns:a16="http://schemas.microsoft.com/office/drawing/2014/main" id="{DEB1B35B-DC2A-F7A4-126E-F974777C61C2}"/>
                  </a:ext>
                </a:extLst>
              </p:cNvPr>
              <p:cNvPicPr/>
              <p:nvPr/>
            </p:nvPicPr>
            <p:blipFill>
              <a:blip r:embed="rId4"/>
              <a:stretch>
                <a:fillRect/>
              </a:stretch>
            </p:blipFill>
            <p:spPr>
              <a:xfrm>
                <a:off x="4497480" y="3874320"/>
                <a:ext cx="992160" cy="19080"/>
              </a:xfrm>
              <a:prstGeom prst="rect">
                <a:avLst/>
              </a:prstGeom>
            </p:spPr>
          </p:pic>
        </mc:Fallback>
      </mc:AlternateContent>
    </p:spTree>
    <p:extLst>
      <p:ext uri="{BB962C8B-B14F-4D97-AF65-F5344CB8AC3E}">
        <p14:creationId xmlns:p14="http://schemas.microsoft.com/office/powerpoint/2010/main" val="404404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19919586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chat or text message, email&#10;&#10;Description automatically generated">
            <a:extLst>
              <a:ext uri="{FF2B5EF4-FFF2-40B4-BE49-F238E27FC236}">
                <a16:creationId xmlns:a16="http://schemas.microsoft.com/office/drawing/2014/main" id="{BB8295E1-0491-55BB-B50C-22D2FD806659}"/>
              </a:ext>
            </a:extLst>
          </p:cNvPr>
          <p:cNvPicPr>
            <a:picLocks noChangeAspect="1"/>
          </p:cNvPicPr>
          <p:nvPr/>
        </p:nvPicPr>
        <p:blipFill>
          <a:blip r:embed="rId2"/>
          <a:stretch>
            <a:fillRect/>
          </a:stretch>
        </p:blipFill>
        <p:spPr>
          <a:xfrm>
            <a:off x="120650" y="900232"/>
            <a:ext cx="11360150" cy="4686061"/>
          </a:xfrm>
          <a:prstGeom prst="rect">
            <a:avLst/>
          </a:prstGeom>
          <a:noFill/>
        </p:spPr>
      </p:pic>
    </p:spTree>
    <p:extLst>
      <p:ext uri="{BB962C8B-B14F-4D97-AF65-F5344CB8AC3E}">
        <p14:creationId xmlns:p14="http://schemas.microsoft.com/office/powerpoint/2010/main" val="22698337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34343695-86F4-50A8-4A86-67B85DE1BE9C}"/>
              </a:ext>
            </a:extLst>
          </p:cNvPr>
          <p:cNvPicPr>
            <a:picLocks noChangeAspect="1"/>
          </p:cNvPicPr>
          <p:nvPr/>
        </p:nvPicPr>
        <p:blipFill>
          <a:blip r:embed="rId2"/>
          <a:stretch>
            <a:fillRect/>
          </a:stretch>
        </p:blipFill>
        <p:spPr>
          <a:xfrm>
            <a:off x="0" y="0"/>
            <a:ext cx="5347273" cy="6858000"/>
          </a:xfrm>
          <a:prstGeom prst="rect">
            <a:avLst/>
          </a:prstGeom>
        </p:spPr>
      </p:pic>
      <p:pic>
        <p:nvPicPr>
          <p:cNvPr id="7" name="Picture 6" descr="Text, letter&#10;&#10;Description automatically generated">
            <a:extLst>
              <a:ext uri="{FF2B5EF4-FFF2-40B4-BE49-F238E27FC236}">
                <a16:creationId xmlns:a16="http://schemas.microsoft.com/office/drawing/2014/main" id="{4812BD36-6493-328C-9522-BDEF936C9407}"/>
              </a:ext>
            </a:extLst>
          </p:cNvPr>
          <p:cNvPicPr>
            <a:picLocks noChangeAspect="1"/>
          </p:cNvPicPr>
          <p:nvPr/>
        </p:nvPicPr>
        <p:blipFill>
          <a:blip r:embed="rId3"/>
          <a:stretch>
            <a:fillRect/>
          </a:stretch>
        </p:blipFill>
        <p:spPr>
          <a:xfrm>
            <a:off x="5728954" y="215589"/>
            <a:ext cx="5445531" cy="5839522"/>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D7EC17AD-EE46-0290-1CCF-EB950AC74553}"/>
                  </a:ext>
                </a:extLst>
              </p14:cNvPr>
              <p14:cNvContentPartPr/>
              <p14:nvPr/>
            </p14:nvContentPartPr>
            <p14:xfrm>
              <a:off x="132480" y="481680"/>
              <a:ext cx="7971840" cy="4115880"/>
            </p14:xfrm>
          </p:contentPart>
        </mc:Choice>
        <mc:Fallback>
          <p:pic>
            <p:nvPicPr>
              <p:cNvPr id="8" name="Ink 7">
                <a:extLst>
                  <a:ext uri="{FF2B5EF4-FFF2-40B4-BE49-F238E27FC236}">
                    <a16:creationId xmlns:a16="http://schemas.microsoft.com/office/drawing/2014/main" id="{D7EC17AD-EE46-0290-1CCF-EB950AC74553}"/>
                  </a:ext>
                </a:extLst>
              </p:cNvPr>
              <p:cNvPicPr/>
              <p:nvPr/>
            </p:nvPicPr>
            <p:blipFill>
              <a:blip r:embed="rId5"/>
              <a:stretch>
                <a:fillRect/>
              </a:stretch>
            </p:blipFill>
            <p:spPr>
              <a:xfrm>
                <a:off x="123120" y="472320"/>
                <a:ext cx="7990560" cy="4134600"/>
              </a:xfrm>
              <a:prstGeom prst="rect">
                <a:avLst/>
              </a:prstGeom>
            </p:spPr>
          </p:pic>
        </mc:Fallback>
      </mc:AlternateContent>
    </p:spTree>
    <p:extLst>
      <p:ext uri="{BB962C8B-B14F-4D97-AF65-F5344CB8AC3E}">
        <p14:creationId xmlns:p14="http://schemas.microsoft.com/office/powerpoint/2010/main" val="23641633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Other potential harms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Spreading Misinformation</a:t>
            </a:r>
          </a:p>
          <a:p>
            <a:r>
              <a:rPr lang="en-US" dirty="0"/>
              <a:t>Spear Phishing</a:t>
            </a:r>
          </a:p>
          <a:p>
            <a:r>
              <a:rPr lang="en-US" dirty="0"/>
              <a:t>Impersonation / Deep Fakes</a:t>
            </a:r>
          </a:p>
          <a:p>
            <a:r>
              <a:rPr lang="en-US" dirty="0"/>
              <a:t>Next Generation of Plagiarism</a:t>
            </a:r>
          </a:p>
          <a:p>
            <a:r>
              <a:rPr lang="en-US" dirty="0"/>
              <a:t>Copyright Violations</a:t>
            </a:r>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B8FD4FE-CFF3-8A4C-B3A0-8863650BA674}"/>
                  </a:ext>
                </a:extLst>
              </p14:cNvPr>
              <p14:cNvContentPartPr/>
              <p14:nvPr/>
            </p14:nvContentPartPr>
            <p14:xfrm>
              <a:off x="603720" y="1435320"/>
              <a:ext cx="3598200" cy="1764720"/>
            </p14:xfrm>
          </p:contentPart>
        </mc:Choice>
        <mc:Fallback>
          <p:pic>
            <p:nvPicPr>
              <p:cNvPr id="4" name="Ink 3">
                <a:extLst>
                  <a:ext uri="{FF2B5EF4-FFF2-40B4-BE49-F238E27FC236}">
                    <a16:creationId xmlns:a16="http://schemas.microsoft.com/office/drawing/2014/main" id="{6B8FD4FE-CFF3-8A4C-B3A0-8863650BA674}"/>
                  </a:ext>
                </a:extLst>
              </p:cNvPr>
              <p:cNvPicPr/>
              <p:nvPr/>
            </p:nvPicPr>
            <p:blipFill>
              <a:blip r:embed="rId3"/>
              <a:stretch>
                <a:fillRect/>
              </a:stretch>
            </p:blipFill>
            <p:spPr>
              <a:xfrm>
                <a:off x="594360" y="1425960"/>
                <a:ext cx="3616920" cy="1783440"/>
              </a:xfrm>
              <a:prstGeom prst="rect">
                <a:avLst/>
              </a:prstGeom>
            </p:spPr>
          </p:pic>
        </mc:Fallback>
      </mc:AlternateContent>
    </p:spTree>
    <p:extLst>
      <p:ext uri="{BB962C8B-B14F-4D97-AF65-F5344CB8AC3E}">
        <p14:creationId xmlns:p14="http://schemas.microsoft.com/office/powerpoint/2010/main" val="33117714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Our Responsibilities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As developers and users of this technology, we need to be aware of its potential for harm, and actively take steps to mitigate its harms. </a:t>
            </a:r>
          </a:p>
          <a:p>
            <a:r>
              <a:rPr lang="en-US" dirty="0"/>
              <a:t>There is not a single solution mitigating harms. </a:t>
            </a:r>
          </a:p>
          <a:p>
            <a:r>
              <a:rPr lang="en-US" dirty="0"/>
              <a:t>We need to develop best practices, make policy recommendations, and make sure that ethics in AI is not an afterthought. </a:t>
            </a:r>
          </a:p>
          <a:p>
            <a:endParaRPr lang="en-US" dirty="0"/>
          </a:p>
        </p:txBody>
      </p:sp>
    </p:spTree>
    <p:extLst>
      <p:ext uri="{BB962C8B-B14F-4D97-AF65-F5344CB8AC3E}">
        <p14:creationId xmlns:p14="http://schemas.microsoft.com/office/powerpoint/2010/main" val="2222435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The End… </a:t>
            </a:r>
            <a:br>
              <a:rPr lang="en-US" dirty="0"/>
            </a:br>
            <a:r>
              <a:rPr lang="en-US" dirty="0"/>
              <a:t>But Not the End of Learning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
        <p:nvSpPr>
          <p:cNvPr id="3" name="Google Shape;84;g92b3bf485b_0_0">
            <a:extLst>
              <a:ext uri="{FF2B5EF4-FFF2-40B4-BE49-F238E27FC236}">
                <a16:creationId xmlns:a16="http://schemas.microsoft.com/office/drawing/2014/main" id="{D9B615F3-34C7-67AF-6718-25854C571F31}"/>
              </a:ext>
            </a:extLst>
          </p:cNvPr>
          <p:cNvSpPr/>
          <p:nvPr/>
        </p:nvSpPr>
        <p:spPr>
          <a:xfrm>
            <a:off x="7735104" y="147752"/>
            <a:ext cx="3751407" cy="1359599"/>
          </a:xfrm>
          <a:prstGeom prst="wedgeRoundRectCallout">
            <a:avLst>
              <a:gd name="adj1" fmla="val 41984"/>
              <a:gd name="adj2" fmla="val 183518"/>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4190/5190</a:t>
            </a:r>
            <a:r>
              <a:rPr lang="en-US" sz="2500" b="1" dirty="0">
                <a:latin typeface="Open Sans"/>
                <a:ea typeface="Open Sans"/>
                <a:cs typeface="Open Sans"/>
                <a:sym typeface="Open Sans"/>
              </a:rPr>
              <a:t> – Applied Machine Learning</a:t>
            </a:r>
            <a:endParaRPr lang="en-US" sz="2500" b="1" i="0" u="none" strike="noStrike" cap="none" dirty="0">
              <a:latin typeface="Open Sans"/>
              <a:ea typeface="Open Sans"/>
              <a:cs typeface="Open Sans"/>
              <a:sym typeface="Open Sans"/>
            </a:endParaRPr>
          </a:p>
        </p:txBody>
      </p:sp>
      <p:sp>
        <p:nvSpPr>
          <p:cNvPr id="4" name="Google Shape;84;g92b3bf485b_0_0">
            <a:extLst>
              <a:ext uri="{FF2B5EF4-FFF2-40B4-BE49-F238E27FC236}">
                <a16:creationId xmlns:a16="http://schemas.microsoft.com/office/drawing/2014/main" id="{FC920C14-A090-55B8-7832-6DA6F24A12D0}"/>
              </a:ext>
            </a:extLst>
          </p:cNvPr>
          <p:cNvSpPr/>
          <p:nvPr/>
        </p:nvSpPr>
        <p:spPr>
          <a:xfrm>
            <a:off x="6268311" y="2072699"/>
            <a:ext cx="3751407" cy="997835"/>
          </a:xfrm>
          <a:prstGeom prst="wedgeRoundRectCallout">
            <a:avLst>
              <a:gd name="adj1" fmla="val 60414"/>
              <a:gd name="adj2" fmla="val 11199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5200</a:t>
            </a:r>
            <a:r>
              <a:rPr lang="en-US" sz="2500" b="1" dirty="0">
                <a:latin typeface="Open Sans"/>
                <a:ea typeface="Open Sans"/>
                <a:cs typeface="Open Sans"/>
                <a:sym typeface="Open Sans"/>
              </a:rPr>
              <a:t> – Machine Learning</a:t>
            </a:r>
            <a:endParaRPr lang="en-US" sz="2500" b="1" i="0" u="none" strike="noStrike" cap="none" dirty="0">
              <a:latin typeface="Open Sans"/>
              <a:ea typeface="Open Sans"/>
              <a:cs typeface="Open Sans"/>
              <a:sym typeface="Open Sans"/>
            </a:endParaRPr>
          </a:p>
        </p:txBody>
      </p:sp>
      <p:sp>
        <p:nvSpPr>
          <p:cNvPr id="6" name="Google Shape;84;g92b3bf485b_0_0">
            <a:extLst>
              <a:ext uri="{FF2B5EF4-FFF2-40B4-BE49-F238E27FC236}">
                <a16:creationId xmlns:a16="http://schemas.microsoft.com/office/drawing/2014/main" id="{FCC67775-2A75-75A4-4078-6365B8059F68}"/>
              </a:ext>
            </a:extLst>
          </p:cNvPr>
          <p:cNvSpPr/>
          <p:nvPr/>
        </p:nvSpPr>
        <p:spPr>
          <a:xfrm>
            <a:off x="5653480" y="3731734"/>
            <a:ext cx="4163248" cy="997835"/>
          </a:xfrm>
          <a:prstGeom prst="wedgeRoundRectCallout">
            <a:avLst>
              <a:gd name="adj1" fmla="val 64342"/>
              <a:gd name="adj2" fmla="val -3701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5220</a:t>
            </a:r>
            <a:r>
              <a:rPr lang="en-US" sz="2500" b="1" dirty="0">
                <a:latin typeface="Open Sans"/>
                <a:ea typeface="Open Sans"/>
                <a:cs typeface="Open Sans"/>
                <a:sym typeface="Open Sans"/>
              </a:rPr>
              <a:t> – Deep Learning</a:t>
            </a:r>
            <a:endParaRPr lang="en-US" sz="2500" b="1" i="0" u="none" strike="noStrike" cap="none" dirty="0">
              <a:latin typeface="Open Sans"/>
              <a:ea typeface="Open Sans"/>
              <a:cs typeface="Open Sans"/>
              <a:sym typeface="Open Sans"/>
            </a:endParaRPr>
          </a:p>
        </p:txBody>
      </p:sp>
      <p:sp>
        <p:nvSpPr>
          <p:cNvPr id="7" name="Google Shape;84;g92b3bf485b_0_0">
            <a:extLst>
              <a:ext uri="{FF2B5EF4-FFF2-40B4-BE49-F238E27FC236}">
                <a16:creationId xmlns:a16="http://schemas.microsoft.com/office/drawing/2014/main" id="{D2ED42A2-E550-6CD9-F57F-E93B7587610F}"/>
              </a:ext>
            </a:extLst>
          </p:cNvPr>
          <p:cNvSpPr/>
          <p:nvPr/>
        </p:nvSpPr>
        <p:spPr>
          <a:xfrm>
            <a:off x="5653480" y="5148146"/>
            <a:ext cx="4620510" cy="997835"/>
          </a:xfrm>
          <a:prstGeom prst="wedgeRoundRectCallout">
            <a:avLst>
              <a:gd name="adj1" fmla="val 53900"/>
              <a:gd name="adj2" fmla="val -98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5300</a:t>
            </a:r>
            <a:r>
              <a:rPr lang="en-US" sz="2500" b="1" dirty="0">
                <a:latin typeface="Open Sans"/>
                <a:ea typeface="Open Sans"/>
                <a:cs typeface="Open Sans"/>
                <a:sym typeface="Open Sans"/>
              </a:rPr>
              <a:t> – Computational Linguistics</a:t>
            </a:r>
            <a:endParaRPr lang="en-US"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8128526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5210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39777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521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892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344954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1618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1401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218823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3431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38193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t>ELMo</a:t>
            </a:r>
            <a:endParaRPr lang="en-US" sz="4000" dirty="0"/>
          </a:p>
          <a:p>
            <a:r>
              <a:rPr lang="en-US" sz="4000" dirty="0"/>
              <a:t>GPT</a:t>
            </a:r>
          </a:p>
          <a:p>
            <a:r>
              <a:rPr lang="en-US" sz="4000" dirty="0"/>
              <a:t>BERT</a:t>
            </a:r>
          </a:p>
          <a:p>
            <a:r>
              <a:rPr lang="en-US" sz="4000" dirty="0"/>
              <a:t>GPT-3</a:t>
            </a:r>
          </a:p>
        </p:txBody>
      </p:sp>
      <p:pic>
        <p:nvPicPr>
          <p:cNvPr id="4" name="Content Placeholder 4"/>
          <p:cNvPicPr>
            <a:picLocks noChangeAspect="1"/>
          </p:cNvPicPr>
          <p:nvPr/>
        </p:nvPicPr>
        <p:blipFill>
          <a:blip r:embed="rId3"/>
          <a:stretch>
            <a:fillRect/>
          </a:stretch>
        </p:blipFill>
        <p:spPr>
          <a:xfrm>
            <a:off x="7380790" y="2835276"/>
            <a:ext cx="3287211" cy="4022725"/>
          </a:xfrm>
          <a:prstGeom prst="rect">
            <a:avLst/>
          </a:prstGeom>
        </p:spPr>
      </p:pic>
      <p:pic>
        <p:nvPicPr>
          <p:cNvPr id="5" name="Picture 4"/>
          <p:cNvPicPr>
            <a:picLocks noChangeAspect="1"/>
          </p:cNvPicPr>
          <p:nvPr/>
        </p:nvPicPr>
        <p:blipFill>
          <a:blip r:embed="rId4"/>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222302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192305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441450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3578972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1191371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434913123"/>
              </p:ext>
            </p:extLst>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3170495-4F8D-654F-4531-3AC44844D6BB}"/>
              </a:ext>
            </a:extLst>
          </p:cNvPr>
          <p:cNvSpPr txBox="1"/>
          <p:nvPr/>
        </p:nvSpPr>
        <p:spPr>
          <a:xfrm rot="16200000">
            <a:off x="4985769" y="3632364"/>
            <a:ext cx="894797" cy="430887"/>
          </a:xfrm>
          <a:prstGeom prst="rect">
            <a:avLst/>
          </a:prstGeom>
          <a:noFill/>
        </p:spPr>
        <p:txBody>
          <a:bodyPr wrap="none" rtlCol="0">
            <a:spAutoFit/>
          </a:bodyPr>
          <a:lstStyle/>
          <a:p>
            <a:r>
              <a:rPr lang="en-US" sz="2200" dirty="0"/>
              <a:t>doc Y</a:t>
            </a:r>
          </a:p>
        </p:txBody>
      </p:sp>
    </p:spTree>
    <p:extLst>
      <p:ext uri="{BB962C8B-B14F-4D97-AF65-F5344CB8AC3E}">
        <p14:creationId xmlns:p14="http://schemas.microsoft.com/office/powerpoint/2010/main" val="1684480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rPr dirty="0"/>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0276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E3029"/>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1663314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915942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1983844" cy="4794250"/>
          </a:xfrm>
        </p:spPr>
        <p:txBody>
          <a:bodyPr>
            <a:normAutofit/>
          </a:bodyPr>
          <a:lstStyle/>
          <a:p>
            <a:r>
              <a:rPr lang="en-US" sz="2400" dirty="0"/>
              <a:t>Word embeddings were a by-product of training the Neural LM.  When the ~50 dimensional vectors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versus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Co-occurrence matrix (weighted by TF-IDF or mutual information)</a:t>
            </a:r>
          </a:p>
          <a:p>
            <a:pPr lvl="1"/>
            <a:r>
              <a:rPr lang="en-US" b="1" dirty="0"/>
              <a:t>long</a:t>
            </a:r>
            <a:r>
              <a:rPr lang="en-US" dirty="0"/>
              <a:t> (length |V|= 20,000 to 50,000)</a:t>
            </a:r>
          </a:p>
          <a:p>
            <a:pPr lvl="1"/>
            <a:r>
              <a:rPr lang="en-US" b="1" dirty="0"/>
              <a:t>sparse </a:t>
            </a:r>
            <a:r>
              <a:rPr lang="en-US" dirty="0"/>
              <a:t>(most elements are zero)</a:t>
            </a:r>
          </a:p>
          <a:p>
            <a:endParaRPr lang="en-US" dirty="0"/>
          </a:p>
          <a:p>
            <a:r>
              <a:rPr lang="en-US" dirty="0"/>
              <a:t>Embeddings are</a:t>
            </a:r>
          </a:p>
          <a:p>
            <a:pPr lvl="1"/>
            <a:r>
              <a:rPr lang="en-US" b="1" dirty="0"/>
              <a:t>short</a:t>
            </a:r>
            <a:r>
              <a:rPr lang="en-US" dirty="0"/>
              <a:t> (length 50-1000)</a:t>
            </a:r>
          </a:p>
          <a:p>
            <a:pPr lvl="1"/>
            <a:r>
              <a:rPr lang="en-US" b="1" dirty="0"/>
              <a:t>dense</a:t>
            </a:r>
            <a:r>
              <a:rPr lang="en-US" dirty="0"/>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83</a:t>
            </a:fld>
            <a:endParaRPr lang="en-US"/>
          </a:p>
        </p:txBody>
      </p:sp>
    </p:spTree>
    <p:extLst>
      <p:ext uri="{BB962C8B-B14F-4D97-AF65-F5344CB8AC3E}">
        <p14:creationId xmlns:p14="http://schemas.microsoft.com/office/powerpoint/2010/main" val="391360951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388707115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136348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955DEAF-1092-601E-93A3-CC8073BDFD4A}"/>
                  </a:ext>
                </a:extLst>
              </p14:cNvPr>
              <p14:cNvContentPartPr/>
              <p14:nvPr/>
            </p14:nvContentPartPr>
            <p14:xfrm>
              <a:off x="2404080" y="2263320"/>
              <a:ext cx="5594400" cy="1392120"/>
            </p14:xfrm>
          </p:contentPart>
        </mc:Choice>
        <mc:Fallback>
          <p:pic>
            <p:nvPicPr>
              <p:cNvPr id="2" name="Ink 1">
                <a:extLst>
                  <a:ext uri="{FF2B5EF4-FFF2-40B4-BE49-F238E27FC236}">
                    <a16:creationId xmlns:a16="http://schemas.microsoft.com/office/drawing/2014/main" id="{1955DEAF-1092-601E-93A3-CC8073BDFD4A}"/>
                  </a:ext>
                </a:extLst>
              </p:cNvPr>
              <p:cNvPicPr/>
              <p:nvPr/>
            </p:nvPicPr>
            <p:blipFill>
              <a:blip r:embed="rId3"/>
              <a:stretch>
                <a:fillRect/>
              </a:stretch>
            </p:blipFill>
            <p:spPr>
              <a:xfrm>
                <a:off x="2387880" y="2247120"/>
                <a:ext cx="5626800" cy="1424520"/>
              </a:xfrm>
              <a:prstGeom prst="rect">
                <a:avLst/>
              </a:prstGeom>
            </p:spPr>
          </p:pic>
        </mc:Fallback>
      </mc:AlternateContent>
    </p:spTree>
    <p:extLst>
      <p:ext uri="{BB962C8B-B14F-4D97-AF65-F5344CB8AC3E}">
        <p14:creationId xmlns:p14="http://schemas.microsoft.com/office/powerpoint/2010/main" val="182093246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443DE68E-ECD0-F99F-23B0-DAB8DB5B01A9}"/>
                  </a:ext>
                </a:extLst>
              </p14:cNvPr>
              <p14:cNvContentPartPr/>
              <p14:nvPr/>
            </p14:nvContentPartPr>
            <p14:xfrm>
              <a:off x="1322280" y="1826280"/>
              <a:ext cx="8679600" cy="3832920"/>
            </p14:xfrm>
          </p:contentPart>
        </mc:Choice>
        <mc:Fallback>
          <p:pic>
            <p:nvPicPr>
              <p:cNvPr id="2" name="Ink 1">
                <a:extLst>
                  <a:ext uri="{FF2B5EF4-FFF2-40B4-BE49-F238E27FC236}">
                    <a16:creationId xmlns:a16="http://schemas.microsoft.com/office/drawing/2014/main" id="{443DE68E-ECD0-F99F-23B0-DAB8DB5B01A9}"/>
                  </a:ext>
                </a:extLst>
              </p:cNvPr>
              <p:cNvPicPr/>
              <p:nvPr/>
            </p:nvPicPr>
            <p:blipFill>
              <a:blip r:embed="rId7"/>
              <a:stretch>
                <a:fillRect/>
              </a:stretch>
            </p:blipFill>
            <p:spPr>
              <a:xfrm>
                <a:off x="1306080" y="1810080"/>
                <a:ext cx="8712000" cy="3865320"/>
              </a:xfrm>
              <a:prstGeom prst="rect">
                <a:avLst/>
              </a:prstGeom>
            </p:spPr>
          </p:pic>
        </mc:Fallback>
      </mc:AlternateContent>
    </p:spTree>
    <p:extLst>
      <p:ext uri="{BB962C8B-B14F-4D97-AF65-F5344CB8AC3E}">
        <p14:creationId xmlns:p14="http://schemas.microsoft.com/office/powerpoint/2010/main" val="23212941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31959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rPr lang="en-US" dirty="0"/>
              <a:t>Logistic Regression Classifier</a:t>
            </a:r>
            <a:endParaRPr dirty="0"/>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394D9A0-5050-2318-2429-DBD02A0079A6}"/>
                  </a:ext>
                </a:extLst>
              </p14:cNvPr>
              <p14:cNvContentPartPr/>
              <p14:nvPr/>
            </p14:nvContentPartPr>
            <p14:xfrm>
              <a:off x="1190520" y="997920"/>
              <a:ext cx="9051120" cy="5247720"/>
            </p14:xfrm>
          </p:contentPart>
        </mc:Choice>
        <mc:Fallback>
          <p:pic>
            <p:nvPicPr>
              <p:cNvPr id="2" name="Ink 1">
                <a:extLst>
                  <a:ext uri="{FF2B5EF4-FFF2-40B4-BE49-F238E27FC236}">
                    <a16:creationId xmlns:a16="http://schemas.microsoft.com/office/drawing/2014/main" id="{3394D9A0-5050-2318-2429-DBD02A0079A6}"/>
                  </a:ext>
                </a:extLst>
              </p:cNvPr>
              <p:cNvPicPr/>
              <p:nvPr/>
            </p:nvPicPr>
            <p:blipFill>
              <a:blip r:embed="rId4"/>
              <a:stretch>
                <a:fillRect/>
              </a:stretch>
            </p:blipFill>
            <p:spPr>
              <a:xfrm>
                <a:off x="1174320" y="981720"/>
                <a:ext cx="9083520" cy="5280120"/>
              </a:xfrm>
              <a:prstGeom prst="rect">
                <a:avLst/>
              </a:prstGeom>
            </p:spPr>
          </p:pic>
        </mc:Fallback>
      </mc:AlternateContent>
    </p:spTree>
    <p:extLst>
      <p:ext uri="{BB962C8B-B14F-4D97-AF65-F5344CB8AC3E}">
        <p14:creationId xmlns:p14="http://schemas.microsoft.com/office/powerpoint/2010/main" val="2706368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FE9C064-CFA3-E597-AC28-46D2546F23D9}"/>
                  </a:ext>
                </a:extLst>
              </p14:cNvPr>
              <p14:cNvContentPartPr/>
              <p14:nvPr/>
            </p14:nvContentPartPr>
            <p14:xfrm>
              <a:off x="1665360" y="2436480"/>
              <a:ext cx="9097200" cy="1096200"/>
            </p14:xfrm>
          </p:contentPart>
        </mc:Choice>
        <mc:Fallback>
          <p:pic>
            <p:nvPicPr>
              <p:cNvPr id="2" name="Ink 1">
                <a:extLst>
                  <a:ext uri="{FF2B5EF4-FFF2-40B4-BE49-F238E27FC236}">
                    <a16:creationId xmlns:a16="http://schemas.microsoft.com/office/drawing/2014/main" id="{5FE9C064-CFA3-E597-AC28-46D2546F23D9}"/>
                  </a:ext>
                </a:extLst>
              </p:cNvPr>
              <p:cNvPicPr/>
              <p:nvPr/>
            </p:nvPicPr>
            <p:blipFill>
              <a:blip r:embed="rId4"/>
              <a:stretch>
                <a:fillRect/>
              </a:stretch>
            </p:blipFill>
            <p:spPr>
              <a:xfrm>
                <a:off x="1649160" y="2420280"/>
                <a:ext cx="9129600" cy="1128600"/>
              </a:xfrm>
              <a:prstGeom prst="rect">
                <a:avLst/>
              </a:prstGeom>
            </p:spPr>
          </p:pic>
        </mc:Fallback>
      </mc:AlternateContent>
    </p:spTree>
    <p:extLst>
      <p:ext uri="{BB962C8B-B14F-4D97-AF65-F5344CB8AC3E}">
        <p14:creationId xmlns:p14="http://schemas.microsoft.com/office/powerpoint/2010/main" val="12126268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pic>
        <p:nvPicPr>
          <p:cNvPr id="543" name="Image" descr="Image"/>
          <p:cNvPicPr>
            <a:picLocks noChangeAspect="1"/>
          </p:cNvPicPr>
          <p:nvPr/>
        </p:nvPicPr>
        <p:blipFill>
          <a:blip r:embed="rId2"/>
          <a:stretch>
            <a:fillRect/>
          </a:stretch>
        </p:blipFill>
        <p:spPr>
          <a:xfrm>
            <a:off x="3217311" y="1469733"/>
            <a:ext cx="5308124" cy="3918534"/>
          </a:xfrm>
          <a:prstGeom prst="rect">
            <a:avLst/>
          </a:prstGeom>
          <a:ln w="12700">
            <a:miter lim="400000"/>
          </a:ln>
        </p:spPr>
      </p:pic>
      <p:sp>
        <p:nvSpPr>
          <p:cNvPr id="3" name="TextBox 2">
            <a:extLst>
              <a:ext uri="{FF2B5EF4-FFF2-40B4-BE49-F238E27FC236}">
                <a16:creationId xmlns:a16="http://schemas.microsoft.com/office/drawing/2014/main" id="{34E40626-F251-2DCB-ADB4-1A93E59BEDB0}"/>
              </a:ext>
            </a:extLst>
          </p:cNvPr>
          <p:cNvSpPr txBox="1"/>
          <p:nvPr/>
        </p:nvSpPr>
        <p:spPr>
          <a:xfrm>
            <a:off x="1813111" y="5720823"/>
            <a:ext cx="8565777" cy="369332"/>
          </a:xfrm>
          <a:prstGeom prst="rect">
            <a:avLst/>
          </a:prstGeom>
          <a:noFill/>
        </p:spPr>
        <p:txBody>
          <a:bodyPr wrap="square">
            <a:spAutoFit/>
          </a:bodyPr>
          <a:lstStyle/>
          <a:p>
            <a:r>
              <a:rPr lang="en-US" dirty="0"/>
              <a:t>vector('king') - vector('man') + vector('queen')  ≅ vector('woman’)s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685BC97-58B1-04A0-73CA-379506589BAA}"/>
                  </a:ext>
                </a:extLst>
              </p14:cNvPr>
              <p14:cNvContentPartPr/>
              <p14:nvPr/>
            </p14:nvContentPartPr>
            <p14:xfrm>
              <a:off x="1745280" y="2052000"/>
              <a:ext cx="7155360" cy="4070160"/>
            </p14:xfrm>
          </p:contentPart>
        </mc:Choice>
        <mc:Fallback>
          <p:pic>
            <p:nvPicPr>
              <p:cNvPr id="2" name="Ink 1">
                <a:extLst>
                  <a:ext uri="{FF2B5EF4-FFF2-40B4-BE49-F238E27FC236}">
                    <a16:creationId xmlns:a16="http://schemas.microsoft.com/office/drawing/2014/main" id="{D685BC97-58B1-04A0-73CA-379506589BAA}"/>
                  </a:ext>
                </a:extLst>
              </p:cNvPr>
              <p:cNvPicPr/>
              <p:nvPr/>
            </p:nvPicPr>
            <p:blipFill>
              <a:blip r:embed="rId4"/>
              <a:stretch>
                <a:fillRect/>
              </a:stretch>
            </p:blipFill>
            <p:spPr>
              <a:xfrm>
                <a:off x="1729080" y="2035800"/>
                <a:ext cx="7187760" cy="4102560"/>
              </a:xfrm>
              <a:prstGeom prst="rect">
                <a:avLst/>
              </a:prstGeom>
            </p:spPr>
          </p:pic>
        </mc:Fallback>
      </mc:AlternateContent>
    </p:spTree>
    <p:extLst>
      <p:ext uri="{BB962C8B-B14F-4D97-AF65-F5344CB8AC3E}">
        <p14:creationId xmlns:p14="http://schemas.microsoft.com/office/powerpoint/2010/main" val="115029024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2939687-41B3-A994-9928-61EC60FCC41B}"/>
                  </a:ext>
                </a:extLst>
              </p14:cNvPr>
              <p14:cNvContentPartPr/>
              <p14:nvPr/>
            </p14:nvContentPartPr>
            <p14:xfrm>
              <a:off x="3558240" y="702360"/>
              <a:ext cx="3291120" cy="19440"/>
            </p14:xfrm>
          </p:contentPart>
        </mc:Choice>
        <mc:Fallback>
          <p:pic>
            <p:nvPicPr>
              <p:cNvPr id="2" name="Ink 1">
                <a:extLst>
                  <a:ext uri="{FF2B5EF4-FFF2-40B4-BE49-F238E27FC236}">
                    <a16:creationId xmlns:a16="http://schemas.microsoft.com/office/drawing/2014/main" id="{72939687-41B3-A994-9928-61EC60FCC41B}"/>
                  </a:ext>
                </a:extLst>
              </p:cNvPr>
              <p:cNvPicPr/>
              <p:nvPr/>
            </p:nvPicPr>
            <p:blipFill>
              <a:blip r:embed="rId4"/>
              <a:stretch>
                <a:fillRect/>
              </a:stretch>
            </p:blipFill>
            <p:spPr>
              <a:xfrm>
                <a:off x="3542040" y="686160"/>
                <a:ext cx="3323520" cy="51840"/>
              </a:xfrm>
              <a:prstGeom prst="rect">
                <a:avLst/>
              </a:prstGeom>
            </p:spPr>
          </p:pic>
        </mc:Fallback>
      </mc:AlternateContent>
    </p:spTree>
    <p:extLst>
      <p:ext uri="{BB962C8B-B14F-4D97-AF65-F5344CB8AC3E}">
        <p14:creationId xmlns:p14="http://schemas.microsoft.com/office/powerpoint/2010/main" val="1807691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rPr dirty="0"/>
              <a:t>Demo of </a:t>
            </a:r>
            <a:r>
              <a:rPr lang="en-US" dirty="0"/>
              <a:t>W</a:t>
            </a:r>
            <a:r>
              <a:rPr dirty="0"/>
              <a:t>ord </a:t>
            </a:r>
            <a:r>
              <a:rPr lang="en-US" dirty="0"/>
              <a:t>V</a:t>
            </a:r>
            <a:r>
              <a:rPr dirty="0"/>
              <a:t>ectors</a:t>
            </a:r>
            <a:r>
              <a:rPr lang="en-US" dirty="0"/>
              <a:t> using Magnitude</a:t>
            </a:r>
            <a:endParaRPr dirty="0"/>
          </a:p>
        </p:txBody>
      </p:sp>
      <p:sp>
        <p:nvSpPr>
          <p:cNvPr id="548" name="# Install Magnitude…"/>
          <p:cNvSpPr txBox="1"/>
          <p:nvPr/>
        </p:nvSpPr>
        <p:spPr>
          <a:xfrm>
            <a:off x="399673" y="1981579"/>
            <a:ext cx="11249783" cy="2182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lang="en-US" sz="2742" b="1" dirty="0" err="1"/>
              <a:t>Colab</a:t>
            </a:r>
            <a:r>
              <a:rPr lang="en-US" sz="2742" b="1" dirty="0"/>
              <a:t> Notebook</a:t>
            </a:r>
            <a:br>
              <a:rPr lang="en-US" sz="2742" dirty="0"/>
            </a:br>
            <a:br>
              <a:rPr lang="en-US" sz="2742" dirty="0"/>
            </a:br>
            <a:r>
              <a:rPr lang="en-US" sz="2742" dirty="0">
                <a:hlinkClick r:id="rId2"/>
              </a:rPr>
              <a:t>https://colab.research.google.com/drive/19iOTYgRn3bBAJIigHH8aK7ipYSYgy75x?usp=sharing</a:t>
            </a:r>
            <a:r>
              <a:rPr lang="en-US" sz="2742" dirty="0"/>
              <a: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07678504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2451180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714673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22789086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1279</TotalTime>
  <Words>11797</Words>
  <Application>Microsoft Macintosh PowerPoint</Application>
  <PresentationFormat>Widescreen</PresentationFormat>
  <Paragraphs>1248</Paragraphs>
  <Slides>155</Slides>
  <Notes>70</Notes>
  <HiddenSlides>28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155</vt:i4>
      </vt:variant>
    </vt:vector>
  </HeadingPairs>
  <TitlesOfParts>
    <vt:vector size="170" baseType="lpstr">
      <vt:lpstr>Arial</vt:lpstr>
      <vt:lpstr>BreveText</vt:lpstr>
      <vt:lpstr>Calibri</vt:lpstr>
      <vt:lpstr>Cambria Math</vt:lpstr>
      <vt:lpstr>Chalkduster</vt:lpstr>
      <vt:lpstr>FK Roman Standard</vt:lpstr>
      <vt:lpstr>Helvetica</vt:lpstr>
      <vt:lpstr>Helvetica Light</vt:lpstr>
      <vt:lpstr>Helvetica Neue</vt:lpstr>
      <vt:lpstr>Helvetica Neue Medium</vt:lpstr>
      <vt:lpstr>Lucida Grande</vt:lpstr>
      <vt:lpstr>Menlo</vt:lpstr>
      <vt:lpstr>Open Sans</vt:lpstr>
      <vt:lpstr>Open Sans SemiBold</vt:lpstr>
      <vt:lpstr>Office Theme</vt:lpstr>
      <vt:lpstr>Module 14: Natural Language Processing</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State of the art neural LMs</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Word Embeddings</vt:lpstr>
      <vt:lpstr>Word embeddings</vt:lpstr>
      <vt:lpstr>Sparse versus Dense Vectors</vt:lpstr>
      <vt:lpstr>Sparse versus dense vectors</vt:lpstr>
      <vt:lpstr>Dense embeddings you can download!</vt:lpstr>
      <vt:lpstr>How do we get dense vectors?</vt:lpstr>
      <vt:lpstr>Word2Vec</vt:lpstr>
      <vt:lpstr>Word2Vec</vt:lpstr>
      <vt:lpstr>Negative sampling</vt:lpstr>
      <vt:lpstr>Logistic Regression Classifier</vt:lpstr>
      <vt:lpstr>Properties of Embeddings</vt:lpstr>
      <vt:lpstr>Embeddings capture relational meanings</vt:lpstr>
      <vt:lpstr>PowerPoint Presentation</vt:lpstr>
      <vt:lpstr>Demo of Word Vectors using Magnitude</vt:lpstr>
      <vt:lpstr>Demo of word vectors</vt:lpstr>
      <vt:lpstr>Many possible models</vt:lpstr>
      <vt:lpstr>Evaluating embeddings</vt:lpstr>
      <vt:lpstr>Intrinsic evaluation</vt:lpstr>
      <vt:lpstr>Compute correlation</vt:lpstr>
      <vt:lpstr>Properties of embeddings</vt:lpstr>
      <vt:lpstr>How does context window change word emeddings?</vt:lpstr>
      <vt:lpstr>How does context window change word emeddings?</vt:lpstr>
      <vt:lpstr>Solving Analogy Problems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Word Embeddings for Sociology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Potential for Harm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potential harms</vt:lpstr>
      <vt:lpstr>Our Responsibilities</vt:lpstr>
      <vt:lpstr>The End…  But Not the End of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57</cp:revision>
  <dcterms:created xsi:type="dcterms:W3CDTF">2020-12-01T15:12:09Z</dcterms:created>
  <dcterms:modified xsi:type="dcterms:W3CDTF">2022-12-08T19:16:01Z</dcterms:modified>
</cp:coreProperties>
</file>